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256" r:id="rId2"/>
    <p:sldId id="273" r:id="rId3"/>
    <p:sldId id="267" r:id="rId4"/>
    <p:sldId id="257" r:id="rId5"/>
    <p:sldId id="261" r:id="rId6"/>
    <p:sldId id="262" r:id="rId7"/>
    <p:sldId id="263" r:id="rId8"/>
    <p:sldId id="264" r:id="rId9"/>
    <p:sldId id="265" r:id="rId10"/>
    <p:sldId id="266" r:id="rId11"/>
    <p:sldId id="282" r:id="rId12"/>
    <p:sldId id="290" r:id="rId13"/>
    <p:sldId id="291" r:id="rId14"/>
    <p:sldId id="268" r:id="rId15"/>
    <p:sldId id="269" r:id="rId16"/>
    <p:sldId id="271" r:id="rId17"/>
    <p:sldId id="270" r:id="rId18"/>
    <p:sldId id="272" r:id="rId19"/>
    <p:sldId id="275" r:id="rId20"/>
    <p:sldId id="276" r:id="rId21"/>
    <p:sldId id="277" r:id="rId22"/>
    <p:sldId id="278" r:id="rId23"/>
    <p:sldId id="279" r:id="rId24"/>
    <p:sldId id="280" r:id="rId25"/>
    <p:sldId id="283" r:id="rId26"/>
    <p:sldId id="284" r:id="rId27"/>
    <p:sldId id="285" r:id="rId28"/>
    <p:sldId id="286" r:id="rId29"/>
    <p:sldId id="287" r:id="rId30"/>
    <p:sldId id="288" r:id="rId31"/>
    <p:sldId id="289" r:id="rId32"/>
    <p:sldId id="29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总" id="{2D261C37-5BD6-4B0A-A2C1-0070ECA9284A}">
          <p14:sldIdLst>
            <p14:sldId id="256"/>
            <p14:sldId id="273"/>
          </p14:sldIdLst>
        </p14:section>
        <p14:section name="新石器商周秦汉" id="{385DBC10-F370-4CEF-B7BB-98D53678FE9E}">
          <p14:sldIdLst>
            <p14:sldId id="267"/>
            <p14:sldId id="257"/>
            <p14:sldId id="261"/>
            <p14:sldId id="262"/>
            <p14:sldId id="263"/>
            <p14:sldId id="264"/>
            <p14:sldId id="265"/>
            <p14:sldId id="266"/>
            <p14:sldId id="282"/>
            <p14:sldId id="290"/>
            <p14:sldId id="291"/>
          </p14:sldIdLst>
        </p14:section>
        <p14:section name="唐辽" id="{A82475B8-2220-40B1-87D5-F32AC70A9DF7}">
          <p14:sldIdLst>
            <p14:sldId id="268"/>
            <p14:sldId id="269"/>
            <p14:sldId id="271"/>
            <p14:sldId id="270"/>
            <p14:sldId id="272"/>
            <p14:sldId id="275"/>
            <p14:sldId id="276"/>
            <p14:sldId id="277"/>
            <p14:sldId id="278"/>
          </p14:sldIdLst>
        </p14:section>
        <p14:section name="宋金元" id="{1488523C-EA7F-48E0-83E8-12CC15E15748}">
          <p14:sldIdLst>
            <p14:sldId id="279"/>
            <p14:sldId id="280"/>
            <p14:sldId id="283"/>
            <p14:sldId id="284"/>
            <p14:sldId id="285"/>
            <p14:sldId id="286"/>
          </p14:sldIdLst>
        </p14:section>
        <p14:section name="明清" id="{27C4868E-0A24-4D5F-888C-350F915D32ED}">
          <p14:sldIdLst>
            <p14:sldId id="287"/>
            <p14:sldId id="288"/>
            <p14:sldId id="289"/>
          </p14:sldIdLst>
        </p14:section>
        <p14:section name="ende" id="{1CC4C930-DB66-488B-BD56-3074551EF1AB}">
          <p14:sldIdLst>
            <p14:sldId id="2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7F7F7F"/>
    <a:srgbClr val="D4D9E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872" autoAdjust="0"/>
  </p:normalViewPr>
  <p:slideViewPr>
    <p:cSldViewPr snapToGrid="0">
      <p:cViewPr varScale="1">
        <p:scale>
          <a:sx n="91" d="100"/>
          <a:sy n="91" d="100"/>
        </p:scale>
        <p:origin x="207"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_rels/data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 Id="rId4" Type="http://schemas.openxmlformats.org/officeDocument/2006/relationships/image" Target="../media/image51.jpeg"/></Relationships>
</file>

<file path=ppt/diagrams/_rels/data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 Id="rId4" Type="http://schemas.openxmlformats.org/officeDocument/2006/relationships/image" Target="../media/image55.jpeg"/></Relationships>
</file>

<file path=ppt/diagrams/_rels/data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image" Target="../media/image71.jpg"/><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diagrams/_rels/data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85.png"/><Relationship Id="rId4" Type="http://schemas.openxmlformats.org/officeDocument/2006/relationships/image" Target="../media/image8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4" Type="http://schemas.openxmlformats.org/officeDocument/2006/relationships/image" Target="../media/image27.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 Id="rId4" Type="http://schemas.openxmlformats.org/officeDocument/2006/relationships/image" Target="../media/image51.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 Id="rId4" Type="http://schemas.openxmlformats.org/officeDocument/2006/relationships/image" Target="../media/image55.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image" Target="../media/image71.jpg"/><Relationship Id="rId6" Type="http://schemas.openxmlformats.org/officeDocument/2006/relationships/image" Target="../media/image75.png"/><Relationship Id="rId5" Type="http://schemas.openxmlformats.org/officeDocument/2006/relationships/image" Target="../media/image76.jpeg"/><Relationship Id="rId4" Type="http://schemas.openxmlformats.org/officeDocument/2006/relationships/image" Target="../media/image74.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5.png"/><Relationship Id="rId4" Type="http://schemas.openxmlformats.org/officeDocument/2006/relationships/image" Target="../media/image86.jpe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1">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2">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627DF-5A32-434E-84DB-3B1FE766037A}" type="doc">
      <dgm:prSet loTypeId="urn:microsoft.com/office/officeart/2005/8/layout/lProcess1#1" loCatId="process" qsTypeId="urn:microsoft.com/office/officeart/2005/8/quickstyle/simple1#1" qsCatId="simple" csTypeId="urn:microsoft.com/office/officeart/2005/8/colors/accent1_2#1" csCatId="accent1" phldr="1"/>
      <dgm:spPr/>
      <dgm:t>
        <a:bodyPr/>
        <a:lstStyle/>
        <a:p>
          <a:endParaRPr lang="zh-CN" altLang="en-US"/>
        </a:p>
      </dgm:t>
    </dgm:pt>
    <dgm:pt modelId="{00E63EA4-4799-4E9A-AE42-DE10232A36E4}">
      <dgm:prSet phldrT="[文本]"/>
      <dgm:spPr/>
      <dgm:t>
        <a:bodyPr/>
        <a:lstStyle/>
        <a:p>
          <a:r>
            <a:rPr lang="zh-CN" altLang="en-US" dirty="0"/>
            <a:t>巢居</a:t>
          </a:r>
        </a:p>
      </dgm:t>
    </dgm:pt>
    <dgm:pt modelId="{DE0503E8-4A8C-4CC5-B78F-D8A2F9FB1D9D}" type="parTrans" cxnId="{A0255A3E-C3A5-48E7-B735-AEDF012DB48B}">
      <dgm:prSet/>
      <dgm:spPr/>
      <dgm:t>
        <a:bodyPr/>
        <a:lstStyle/>
        <a:p>
          <a:endParaRPr lang="zh-CN" altLang="en-US"/>
        </a:p>
      </dgm:t>
    </dgm:pt>
    <dgm:pt modelId="{F87FAEB6-054C-4B7A-A47D-A408F822408A}" type="sibTrans" cxnId="{A0255A3E-C3A5-48E7-B735-AEDF012DB48B}">
      <dgm:prSet/>
      <dgm:spPr/>
      <dgm:t>
        <a:bodyPr/>
        <a:lstStyle/>
        <a:p>
          <a:endParaRPr lang="zh-CN" altLang="en-US"/>
        </a:p>
      </dgm:t>
    </dgm:pt>
    <dgm:pt modelId="{20D71C59-3161-4AA2-850C-9E2789B92D20}">
      <dgm:prSet phldrT="[文本]"/>
      <dgm:spPr/>
      <dgm:t>
        <a:bodyPr/>
        <a:lstStyle/>
        <a:p>
          <a:r>
            <a:rPr lang="zh-CN" altLang="en-US" dirty="0"/>
            <a:t>穴居</a:t>
          </a:r>
        </a:p>
      </dgm:t>
    </dgm:pt>
    <dgm:pt modelId="{FE39BEE5-EA3F-4691-AC91-E036491A57B5}" type="parTrans" cxnId="{6F2CE9A3-2A0C-41AC-BF87-0BBA56EA9718}">
      <dgm:prSet/>
      <dgm:spPr/>
      <dgm:t>
        <a:bodyPr/>
        <a:lstStyle/>
        <a:p>
          <a:endParaRPr lang="zh-CN" altLang="en-US"/>
        </a:p>
      </dgm:t>
    </dgm:pt>
    <dgm:pt modelId="{4D8520EB-5D43-49C9-94D5-D810E7051157}" type="sibTrans" cxnId="{6F2CE9A3-2A0C-41AC-BF87-0BBA56EA9718}">
      <dgm:prSet/>
      <dgm:spPr/>
      <dgm:t>
        <a:bodyPr/>
        <a:lstStyle/>
        <a:p>
          <a:endParaRPr lang="zh-CN" altLang="en-US"/>
        </a:p>
      </dgm:t>
    </dgm:pt>
    <dgm:pt modelId="{27333E22-24A8-416E-AB02-BF66C564876F}">
      <dgm:prSet phldrT="[文本]"/>
      <dgm:spPr>
        <a:solidFill>
          <a:srgbClr val="4472C4">
            <a:alpha val="90000"/>
          </a:srgbClr>
        </a:solidFill>
      </dgm:spPr>
      <dgm:t>
        <a:bodyPr/>
        <a:lstStyle/>
        <a:p>
          <a:r>
            <a:rPr lang="zh-CN" altLang="en-US" dirty="0">
              <a:solidFill>
                <a:schemeClr val="bg1"/>
              </a:solidFill>
            </a:rPr>
            <a:t>土木混合结构建筑</a:t>
          </a:r>
        </a:p>
      </dgm:t>
    </dgm:pt>
    <dgm:pt modelId="{9ED2EF0D-982F-4F5B-B93E-58C869DB8C1A}" type="parTrans" cxnId="{26F45DA5-ECC8-43D7-948E-D64B8348A2D7}">
      <dgm:prSet/>
      <dgm:spPr/>
      <dgm:t>
        <a:bodyPr/>
        <a:lstStyle/>
        <a:p>
          <a:endParaRPr lang="zh-CN" altLang="en-US"/>
        </a:p>
      </dgm:t>
    </dgm:pt>
    <dgm:pt modelId="{47E1AD74-D00B-46D1-B232-1A8F46503E74}" type="sibTrans" cxnId="{26F45DA5-ECC8-43D7-948E-D64B8348A2D7}">
      <dgm:prSet/>
      <dgm:spPr/>
      <dgm:t>
        <a:bodyPr/>
        <a:lstStyle/>
        <a:p>
          <a:endParaRPr lang="zh-CN" altLang="en-US"/>
        </a:p>
      </dgm:t>
    </dgm:pt>
    <dgm:pt modelId="{8FDBD9E1-91FF-43DB-AC87-B4BCF4C58F01}">
      <dgm:prSet phldrT="[文本]" custT="1"/>
      <dgm:spPr>
        <a:solidFill>
          <a:srgbClr val="4472C4"/>
        </a:solidFill>
      </dgm:spPr>
      <dgm:t>
        <a:bodyPr/>
        <a:lstStyle/>
        <a:p>
          <a:r>
            <a:rPr lang="zh-CN" altLang="en-US" sz="3600" dirty="0">
              <a:solidFill>
                <a:schemeClr val="bg1"/>
              </a:solidFill>
            </a:rPr>
            <a:t>穿斗式建筑</a:t>
          </a:r>
        </a:p>
      </dgm:t>
    </dgm:pt>
    <dgm:pt modelId="{FE27DF5C-9636-4055-A882-60CAFB15BC15}" type="parTrans" cxnId="{A8824960-A2C8-43CA-9A3F-E51F64B0A496}">
      <dgm:prSet/>
      <dgm:spPr/>
      <dgm:t>
        <a:bodyPr/>
        <a:lstStyle/>
        <a:p>
          <a:endParaRPr lang="zh-CN" altLang="en-US"/>
        </a:p>
      </dgm:t>
    </dgm:pt>
    <dgm:pt modelId="{EE9C4453-A4F0-4C76-B6E9-35272D42C750}" type="sibTrans" cxnId="{A8824960-A2C8-43CA-9A3F-E51F64B0A496}">
      <dgm:prSet/>
      <dgm:spPr/>
      <dgm:t>
        <a:bodyPr/>
        <a:lstStyle/>
        <a:p>
          <a:endParaRPr lang="zh-CN" altLang="en-US"/>
        </a:p>
      </dgm:t>
    </dgm:pt>
    <dgm:pt modelId="{DAC455DC-4016-40A1-9710-37F25EBCAC71}">
      <dgm:prSet phldrT="[文本]" custT="1"/>
      <dgm:spPr>
        <a:solidFill>
          <a:srgbClr val="D4D9EC"/>
        </a:solidFill>
      </dgm:spPr>
      <dgm:t>
        <a:bodyPr/>
        <a:lstStyle/>
        <a:p>
          <a:r>
            <a:rPr lang="zh-CN" altLang="en-US" sz="3600" dirty="0">
              <a:solidFill>
                <a:schemeClr val="tx1"/>
              </a:solidFill>
            </a:rPr>
            <a:t>干栏式建筑</a:t>
          </a:r>
        </a:p>
      </dgm:t>
    </dgm:pt>
    <dgm:pt modelId="{DBF8DD0E-4506-4687-AB77-D82F3EC5F860}" type="parTrans" cxnId="{0AAC55C2-43A3-415F-AD5E-D554B4B0D9E1}">
      <dgm:prSet/>
      <dgm:spPr/>
      <dgm:t>
        <a:bodyPr/>
        <a:lstStyle/>
        <a:p>
          <a:endParaRPr lang="zh-CN" altLang="en-US"/>
        </a:p>
      </dgm:t>
    </dgm:pt>
    <dgm:pt modelId="{1DDE3D58-7D4F-4E70-87C3-F67BBBFD3712}" type="sibTrans" cxnId="{0AAC55C2-43A3-415F-AD5E-D554B4B0D9E1}">
      <dgm:prSet/>
      <dgm:spPr/>
      <dgm:t>
        <a:bodyPr/>
        <a:lstStyle/>
        <a:p>
          <a:endParaRPr lang="zh-CN" altLang="en-US"/>
        </a:p>
      </dgm:t>
    </dgm:pt>
    <dgm:pt modelId="{F4D6F45B-5AC4-431A-8BDD-982B81D91535}" type="pres">
      <dgm:prSet presAssocID="{BA8627DF-5A32-434E-84DB-3B1FE766037A}" presName="Name0" presStyleCnt="0">
        <dgm:presLayoutVars>
          <dgm:dir/>
          <dgm:animLvl val="lvl"/>
          <dgm:resizeHandles val="exact"/>
        </dgm:presLayoutVars>
      </dgm:prSet>
      <dgm:spPr/>
    </dgm:pt>
    <dgm:pt modelId="{003DFF1B-FFA5-4392-BDFA-7A7B0271E7D6}" type="pres">
      <dgm:prSet presAssocID="{00E63EA4-4799-4E9A-AE42-DE10232A36E4}" presName="vertFlow" presStyleCnt="0"/>
      <dgm:spPr/>
    </dgm:pt>
    <dgm:pt modelId="{B91ECD18-F2B7-47C4-9E4C-CAD4E1A9038D}" type="pres">
      <dgm:prSet presAssocID="{00E63EA4-4799-4E9A-AE42-DE10232A36E4}" presName="header" presStyleLbl="node1" presStyleIdx="0" presStyleCnt="2"/>
      <dgm:spPr/>
    </dgm:pt>
    <dgm:pt modelId="{7D18E846-AB7B-454F-92F8-264944A29572}" type="pres">
      <dgm:prSet presAssocID="{DBF8DD0E-4506-4687-AB77-D82F3EC5F860}" presName="parTrans" presStyleLbl="sibTrans2D1" presStyleIdx="0" presStyleCnt="3"/>
      <dgm:spPr/>
    </dgm:pt>
    <dgm:pt modelId="{689E4EE5-E77C-481F-8650-4B68963022E2}" type="pres">
      <dgm:prSet presAssocID="{DAC455DC-4016-40A1-9710-37F25EBCAC71}" presName="child" presStyleLbl="alignAccFollowNode1" presStyleIdx="0" presStyleCnt="3">
        <dgm:presLayoutVars>
          <dgm:chMax val="0"/>
          <dgm:bulletEnabled val="1"/>
        </dgm:presLayoutVars>
      </dgm:prSet>
      <dgm:spPr/>
    </dgm:pt>
    <dgm:pt modelId="{F45D5F22-4513-4BD8-A10A-DE2CDF7B8CD8}" type="pres">
      <dgm:prSet presAssocID="{1DDE3D58-7D4F-4E70-87C3-F67BBBFD3712}" presName="sibTrans" presStyleLbl="sibTrans2D1" presStyleIdx="1" presStyleCnt="3"/>
      <dgm:spPr/>
    </dgm:pt>
    <dgm:pt modelId="{785EB7E0-36CE-426E-9E0D-AD3FAE357077}" type="pres">
      <dgm:prSet presAssocID="{8FDBD9E1-91FF-43DB-AC87-B4BCF4C58F01}" presName="child" presStyleLbl="alignAccFollowNode1" presStyleIdx="1" presStyleCnt="3">
        <dgm:presLayoutVars>
          <dgm:chMax val="0"/>
          <dgm:bulletEnabled val="1"/>
        </dgm:presLayoutVars>
      </dgm:prSet>
      <dgm:spPr/>
    </dgm:pt>
    <dgm:pt modelId="{1FC5EA9B-DF7D-441A-A7BF-BE37FF0D49F3}" type="pres">
      <dgm:prSet presAssocID="{00E63EA4-4799-4E9A-AE42-DE10232A36E4}" presName="hSp" presStyleCnt="0"/>
      <dgm:spPr/>
    </dgm:pt>
    <dgm:pt modelId="{81CE3AB2-05E8-4FDD-AA25-684F121A78B2}" type="pres">
      <dgm:prSet presAssocID="{20D71C59-3161-4AA2-850C-9E2789B92D20}" presName="vertFlow" presStyleCnt="0"/>
      <dgm:spPr/>
    </dgm:pt>
    <dgm:pt modelId="{66CD7353-E2C9-48C2-BED3-7790B5BF9A5A}" type="pres">
      <dgm:prSet presAssocID="{20D71C59-3161-4AA2-850C-9E2789B92D20}" presName="header" presStyleLbl="node1" presStyleIdx="1" presStyleCnt="2"/>
      <dgm:spPr/>
    </dgm:pt>
    <dgm:pt modelId="{ACD8BA3D-C107-42E2-A3EA-3A7040860AFF}" type="pres">
      <dgm:prSet presAssocID="{9ED2EF0D-982F-4F5B-B93E-58C869DB8C1A}" presName="parTrans" presStyleLbl="sibTrans2D1" presStyleIdx="2" presStyleCnt="3"/>
      <dgm:spPr/>
    </dgm:pt>
    <dgm:pt modelId="{D3250159-40A9-445F-8CB1-6C94E35852D3}" type="pres">
      <dgm:prSet presAssocID="{27333E22-24A8-416E-AB02-BF66C564876F}" presName="child" presStyleLbl="alignAccFollowNode1" presStyleIdx="2" presStyleCnt="3">
        <dgm:presLayoutVars>
          <dgm:chMax val="0"/>
          <dgm:bulletEnabled val="1"/>
        </dgm:presLayoutVars>
      </dgm:prSet>
      <dgm:spPr/>
    </dgm:pt>
  </dgm:ptLst>
  <dgm:cxnLst>
    <dgm:cxn modelId="{8F705F06-17F9-44A8-AF70-723BACA324E2}" type="presOf" srcId="{1DDE3D58-7D4F-4E70-87C3-F67BBBFD3712}" destId="{F45D5F22-4513-4BD8-A10A-DE2CDF7B8CD8}" srcOrd="0" destOrd="0" presId="urn:microsoft.com/office/officeart/2005/8/layout/lProcess1#1"/>
    <dgm:cxn modelId="{711A2D29-64EB-43BD-8A63-1542F97BBD74}" type="presOf" srcId="{BA8627DF-5A32-434E-84DB-3B1FE766037A}" destId="{F4D6F45B-5AC4-431A-8BDD-982B81D91535}" srcOrd="0" destOrd="0" presId="urn:microsoft.com/office/officeart/2005/8/layout/lProcess1#1"/>
    <dgm:cxn modelId="{A0255A3E-C3A5-48E7-B735-AEDF012DB48B}" srcId="{BA8627DF-5A32-434E-84DB-3B1FE766037A}" destId="{00E63EA4-4799-4E9A-AE42-DE10232A36E4}" srcOrd="0" destOrd="0" parTransId="{DE0503E8-4A8C-4CC5-B78F-D8A2F9FB1D9D}" sibTransId="{F87FAEB6-054C-4B7A-A47D-A408F822408A}"/>
    <dgm:cxn modelId="{A8824960-A2C8-43CA-9A3F-E51F64B0A496}" srcId="{00E63EA4-4799-4E9A-AE42-DE10232A36E4}" destId="{8FDBD9E1-91FF-43DB-AC87-B4BCF4C58F01}" srcOrd="1" destOrd="0" parTransId="{FE27DF5C-9636-4055-A882-60CAFB15BC15}" sibTransId="{EE9C4453-A4F0-4C76-B6E9-35272D42C750}"/>
    <dgm:cxn modelId="{BAD46C43-FCCA-459C-82B5-18BCB173473E}" type="presOf" srcId="{DAC455DC-4016-40A1-9710-37F25EBCAC71}" destId="{689E4EE5-E77C-481F-8650-4B68963022E2}" srcOrd="0" destOrd="0" presId="urn:microsoft.com/office/officeart/2005/8/layout/lProcess1#1"/>
    <dgm:cxn modelId="{89614573-919A-459C-8234-DB6FA789C754}" type="presOf" srcId="{20D71C59-3161-4AA2-850C-9E2789B92D20}" destId="{66CD7353-E2C9-48C2-BED3-7790B5BF9A5A}" srcOrd="0" destOrd="0" presId="urn:microsoft.com/office/officeart/2005/8/layout/lProcess1#1"/>
    <dgm:cxn modelId="{715D0059-1B0C-4C0A-9410-5277CA457A4A}" type="presOf" srcId="{27333E22-24A8-416E-AB02-BF66C564876F}" destId="{D3250159-40A9-445F-8CB1-6C94E35852D3}" srcOrd="0" destOrd="0" presId="urn:microsoft.com/office/officeart/2005/8/layout/lProcess1#1"/>
    <dgm:cxn modelId="{1BADAA98-BFA0-452F-BB66-7A7FC521951C}" type="presOf" srcId="{DBF8DD0E-4506-4687-AB77-D82F3EC5F860}" destId="{7D18E846-AB7B-454F-92F8-264944A29572}" srcOrd="0" destOrd="0" presId="urn:microsoft.com/office/officeart/2005/8/layout/lProcess1#1"/>
    <dgm:cxn modelId="{6F2CE9A3-2A0C-41AC-BF87-0BBA56EA9718}" srcId="{BA8627DF-5A32-434E-84DB-3B1FE766037A}" destId="{20D71C59-3161-4AA2-850C-9E2789B92D20}" srcOrd="1" destOrd="0" parTransId="{FE39BEE5-EA3F-4691-AC91-E036491A57B5}" sibTransId="{4D8520EB-5D43-49C9-94D5-D810E7051157}"/>
    <dgm:cxn modelId="{26F45DA5-ECC8-43D7-948E-D64B8348A2D7}" srcId="{20D71C59-3161-4AA2-850C-9E2789B92D20}" destId="{27333E22-24A8-416E-AB02-BF66C564876F}" srcOrd="0" destOrd="0" parTransId="{9ED2EF0D-982F-4F5B-B93E-58C869DB8C1A}" sibTransId="{47E1AD74-D00B-46D1-B232-1A8F46503E74}"/>
    <dgm:cxn modelId="{0AAC55C2-43A3-415F-AD5E-D554B4B0D9E1}" srcId="{00E63EA4-4799-4E9A-AE42-DE10232A36E4}" destId="{DAC455DC-4016-40A1-9710-37F25EBCAC71}" srcOrd="0" destOrd="0" parTransId="{DBF8DD0E-4506-4687-AB77-D82F3EC5F860}" sibTransId="{1DDE3D58-7D4F-4E70-87C3-F67BBBFD3712}"/>
    <dgm:cxn modelId="{31967BDE-D7F3-4395-A75B-D940DDA0A78D}" type="presOf" srcId="{8FDBD9E1-91FF-43DB-AC87-B4BCF4C58F01}" destId="{785EB7E0-36CE-426E-9E0D-AD3FAE357077}" srcOrd="0" destOrd="0" presId="urn:microsoft.com/office/officeart/2005/8/layout/lProcess1#1"/>
    <dgm:cxn modelId="{CF51C0E8-0E3D-4B3D-9022-3AE0BB7EFC2C}" type="presOf" srcId="{00E63EA4-4799-4E9A-AE42-DE10232A36E4}" destId="{B91ECD18-F2B7-47C4-9E4C-CAD4E1A9038D}" srcOrd="0" destOrd="0" presId="urn:microsoft.com/office/officeart/2005/8/layout/lProcess1#1"/>
    <dgm:cxn modelId="{89056EFD-E8AE-418A-AAAA-38AB67721902}" type="presOf" srcId="{9ED2EF0D-982F-4F5B-B93E-58C869DB8C1A}" destId="{ACD8BA3D-C107-42E2-A3EA-3A7040860AFF}" srcOrd="0" destOrd="0" presId="urn:microsoft.com/office/officeart/2005/8/layout/lProcess1#1"/>
    <dgm:cxn modelId="{6F07CFB1-92E5-4AA9-9856-6931A84CA4B9}" type="presParOf" srcId="{F4D6F45B-5AC4-431A-8BDD-982B81D91535}" destId="{003DFF1B-FFA5-4392-BDFA-7A7B0271E7D6}" srcOrd="0" destOrd="0" presId="urn:microsoft.com/office/officeart/2005/8/layout/lProcess1#1"/>
    <dgm:cxn modelId="{377C44B0-B9DE-493B-BE0A-6B706F2A9F85}" type="presParOf" srcId="{003DFF1B-FFA5-4392-BDFA-7A7B0271E7D6}" destId="{B91ECD18-F2B7-47C4-9E4C-CAD4E1A9038D}" srcOrd="0" destOrd="0" presId="urn:microsoft.com/office/officeart/2005/8/layout/lProcess1#1"/>
    <dgm:cxn modelId="{38A393E1-EA08-408F-99A7-82170C245851}" type="presParOf" srcId="{003DFF1B-FFA5-4392-BDFA-7A7B0271E7D6}" destId="{7D18E846-AB7B-454F-92F8-264944A29572}" srcOrd="1" destOrd="0" presId="urn:microsoft.com/office/officeart/2005/8/layout/lProcess1#1"/>
    <dgm:cxn modelId="{5698878E-2B5D-4BB8-AD03-304AED851E70}" type="presParOf" srcId="{003DFF1B-FFA5-4392-BDFA-7A7B0271E7D6}" destId="{689E4EE5-E77C-481F-8650-4B68963022E2}" srcOrd="2" destOrd="0" presId="urn:microsoft.com/office/officeart/2005/8/layout/lProcess1#1"/>
    <dgm:cxn modelId="{9724AC0E-EEF4-4157-B2E0-EFC391B2BF17}" type="presParOf" srcId="{003DFF1B-FFA5-4392-BDFA-7A7B0271E7D6}" destId="{F45D5F22-4513-4BD8-A10A-DE2CDF7B8CD8}" srcOrd="3" destOrd="0" presId="urn:microsoft.com/office/officeart/2005/8/layout/lProcess1#1"/>
    <dgm:cxn modelId="{3A4AC66A-27BC-421A-92D0-9CF7673327E5}" type="presParOf" srcId="{003DFF1B-FFA5-4392-BDFA-7A7B0271E7D6}" destId="{785EB7E0-36CE-426E-9E0D-AD3FAE357077}" srcOrd="4" destOrd="0" presId="urn:microsoft.com/office/officeart/2005/8/layout/lProcess1#1"/>
    <dgm:cxn modelId="{24E7DC44-AD0C-4237-89DE-5D5E7C5CD1BF}" type="presParOf" srcId="{F4D6F45B-5AC4-431A-8BDD-982B81D91535}" destId="{1FC5EA9B-DF7D-441A-A7BF-BE37FF0D49F3}" srcOrd="1" destOrd="0" presId="urn:microsoft.com/office/officeart/2005/8/layout/lProcess1#1"/>
    <dgm:cxn modelId="{F03047FB-E934-4814-84C6-BFF9B891E1CB}" type="presParOf" srcId="{F4D6F45B-5AC4-431A-8BDD-982B81D91535}" destId="{81CE3AB2-05E8-4FDD-AA25-684F121A78B2}" srcOrd="2" destOrd="0" presId="urn:microsoft.com/office/officeart/2005/8/layout/lProcess1#1"/>
    <dgm:cxn modelId="{F337A483-8840-408E-B8CE-7126E328D0D8}" type="presParOf" srcId="{81CE3AB2-05E8-4FDD-AA25-684F121A78B2}" destId="{66CD7353-E2C9-48C2-BED3-7790B5BF9A5A}" srcOrd="0" destOrd="0" presId="urn:microsoft.com/office/officeart/2005/8/layout/lProcess1#1"/>
    <dgm:cxn modelId="{FA853010-95A1-49C6-AE81-D1B8BFDCFE78}" type="presParOf" srcId="{81CE3AB2-05E8-4FDD-AA25-684F121A78B2}" destId="{ACD8BA3D-C107-42E2-A3EA-3A7040860AFF}" srcOrd="1" destOrd="0" presId="urn:microsoft.com/office/officeart/2005/8/layout/lProcess1#1"/>
    <dgm:cxn modelId="{90815E83-92AA-4E9E-90D5-297BA0A5A549}" type="presParOf" srcId="{81CE3AB2-05E8-4FDD-AA25-684F121A78B2}" destId="{D3250159-40A9-445F-8CB1-6C94E35852D3}" srcOrd="2" destOrd="0" presId="urn:microsoft.com/office/officeart/2005/8/layout/l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1ABEA7-2A05-4BD1-9843-4311A0BFB11E}" type="doc">
      <dgm:prSet loTypeId="urn:microsoft.com/office/officeart/2005/8/layout/pList2" loCatId="list" qsTypeId="urn:microsoft.com/office/officeart/2005/8/quickstyle/simple1#4" qsCatId="simple" csTypeId="urn:microsoft.com/office/officeart/2005/8/colors/accent1_2#4" csCatId="accent1" phldr="1"/>
      <dgm:spPr/>
    </dgm:pt>
    <dgm:pt modelId="{4DC0E021-87C9-4090-8827-6693416B0C6B}">
      <dgm:prSet phldrT="[文本]" custT="1"/>
      <dgm:spPr/>
      <dgm:t>
        <a:bodyPr/>
        <a:lstStyle/>
        <a:p>
          <a:r>
            <a:rPr lang="zh-CN" altLang="en-US" sz="1600" dirty="0"/>
            <a:t>五台山南禅寺大殿</a:t>
          </a:r>
          <a:endParaRPr lang="en-US" altLang="zh-CN" sz="1600" dirty="0"/>
        </a:p>
        <a:p>
          <a:r>
            <a:rPr lang="zh-CN" altLang="en-US" sz="1400" dirty="0"/>
            <a:t>建中三年（</a:t>
          </a:r>
          <a:r>
            <a:rPr lang="en-US" altLang="zh-CN" sz="1400" dirty="0"/>
            <a:t>782</a:t>
          </a:r>
          <a:r>
            <a:rPr lang="zh-CN" altLang="en-US" sz="1400" dirty="0"/>
            <a:t>）</a:t>
          </a:r>
        </a:p>
      </dgm:t>
    </dgm:pt>
    <dgm:pt modelId="{2CF325FF-48B5-4E5F-860D-C0E4F06039EE}" type="parTrans" cxnId="{ECDD0318-8425-448E-A276-5117CF5D3602}">
      <dgm:prSet/>
      <dgm:spPr/>
      <dgm:t>
        <a:bodyPr/>
        <a:lstStyle/>
        <a:p>
          <a:endParaRPr lang="zh-CN" altLang="en-US"/>
        </a:p>
      </dgm:t>
    </dgm:pt>
    <dgm:pt modelId="{C252A44F-EB35-46E5-94DE-9D414B341D92}" type="sibTrans" cxnId="{ECDD0318-8425-448E-A276-5117CF5D3602}">
      <dgm:prSet/>
      <dgm:spPr/>
      <dgm:t>
        <a:bodyPr/>
        <a:lstStyle/>
        <a:p>
          <a:endParaRPr lang="zh-CN" altLang="en-US"/>
        </a:p>
      </dgm:t>
    </dgm:pt>
    <dgm:pt modelId="{EDDF4F73-9FC2-4E2B-96BC-3C6DDE7969F2}">
      <dgm:prSet phldrT="[文本]" custT="1"/>
      <dgm:spPr/>
      <dgm:t>
        <a:bodyPr/>
        <a:lstStyle/>
        <a:p>
          <a:r>
            <a:rPr lang="zh-CN" altLang="en-US" sz="1600" dirty="0"/>
            <a:t>芮城广仁王庙正殿</a:t>
          </a:r>
          <a:endParaRPr lang="en-US" altLang="zh-CN" sz="1600" dirty="0"/>
        </a:p>
        <a:p>
          <a:r>
            <a:rPr lang="zh-CN" altLang="en-US" sz="1400" dirty="0"/>
            <a:t>大和五年（</a:t>
          </a:r>
          <a:r>
            <a:rPr lang="en-US" altLang="zh-CN" sz="1400" dirty="0"/>
            <a:t>831</a:t>
          </a:r>
          <a:r>
            <a:rPr lang="zh-CN" altLang="en-US" sz="1400" dirty="0"/>
            <a:t>）</a:t>
          </a:r>
          <a:endParaRPr lang="en-US" altLang="zh-CN" sz="1400" dirty="0"/>
        </a:p>
      </dgm:t>
    </dgm:pt>
    <dgm:pt modelId="{6B8280F4-5ECC-49C4-ABEA-1D01CD5133B1}" type="parTrans" cxnId="{48B4B5FD-1F60-4A7E-BDC0-0DE234DCFA0E}">
      <dgm:prSet/>
      <dgm:spPr/>
      <dgm:t>
        <a:bodyPr/>
        <a:lstStyle/>
        <a:p>
          <a:endParaRPr lang="zh-CN" altLang="en-US"/>
        </a:p>
      </dgm:t>
    </dgm:pt>
    <dgm:pt modelId="{DFF70496-67E2-481A-BEFD-D1237A4C80A3}" type="sibTrans" cxnId="{48B4B5FD-1F60-4A7E-BDC0-0DE234DCFA0E}">
      <dgm:prSet/>
      <dgm:spPr/>
      <dgm:t>
        <a:bodyPr/>
        <a:lstStyle/>
        <a:p>
          <a:endParaRPr lang="zh-CN" altLang="en-US"/>
        </a:p>
      </dgm:t>
    </dgm:pt>
    <dgm:pt modelId="{8E69D793-ECC8-4CD0-B9E8-C0F8F50DC917}">
      <dgm:prSet phldrT="[文本]" custT="1"/>
      <dgm:spPr/>
      <dgm:t>
        <a:bodyPr/>
        <a:lstStyle/>
        <a:p>
          <a:r>
            <a:rPr lang="zh-CN" altLang="en-US" sz="1600" dirty="0"/>
            <a:t>五台山佛光寺东大殿</a:t>
          </a:r>
          <a:endParaRPr lang="en-US" altLang="zh-CN" sz="1600" dirty="0"/>
        </a:p>
        <a:p>
          <a:r>
            <a:rPr lang="zh-CN" altLang="en-US" sz="1400" dirty="0"/>
            <a:t>大中十一年（</a:t>
          </a:r>
          <a:r>
            <a:rPr lang="en-US" altLang="zh-CN" sz="1400" dirty="0"/>
            <a:t>857</a:t>
          </a:r>
          <a:r>
            <a:rPr lang="zh-CN" altLang="en-US" sz="1400" dirty="0"/>
            <a:t>）</a:t>
          </a:r>
        </a:p>
      </dgm:t>
    </dgm:pt>
    <dgm:pt modelId="{26C8095B-2A0D-4618-AF42-2F74165CEF55}" type="parTrans" cxnId="{6FA8DEA0-349B-479D-A8AA-7048A29C35D1}">
      <dgm:prSet/>
      <dgm:spPr/>
      <dgm:t>
        <a:bodyPr/>
        <a:lstStyle/>
        <a:p>
          <a:endParaRPr lang="zh-CN" altLang="en-US"/>
        </a:p>
      </dgm:t>
    </dgm:pt>
    <dgm:pt modelId="{D7F28F51-C6B1-4A5D-9A1B-E13F747919AB}" type="sibTrans" cxnId="{6FA8DEA0-349B-479D-A8AA-7048A29C35D1}">
      <dgm:prSet/>
      <dgm:spPr/>
      <dgm:t>
        <a:bodyPr/>
        <a:lstStyle/>
        <a:p>
          <a:endParaRPr lang="zh-CN" altLang="en-US"/>
        </a:p>
      </dgm:t>
    </dgm:pt>
    <dgm:pt modelId="{B157A20C-4DDF-4E51-9C29-003528B18C46}">
      <dgm:prSet phldrT="[文本]" custT="1"/>
      <dgm:spPr/>
      <dgm:t>
        <a:bodyPr/>
        <a:lstStyle/>
        <a:p>
          <a:r>
            <a:rPr lang="zh-CN" altLang="en-US" sz="1600" dirty="0"/>
            <a:t>平顺天台庵大殿</a:t>
          </a:r>
          <a:endParaRPr lang="en-US" altLang="zh-CN" sz="1600" dirty="0"/>
        </a:p>
        <a:p>
          <a:r>
            <a:rPr lang="zh-CN" altLang="en-US" sz="1400" dirty="0"/>
            <a:t>天佑四年（</a:t>
          </a:r>
          <a:r>
            <a:rPr lang="en-US" altLang="zh-CN" sz="1400" dirty="0"/>
            <a:t>907</a:t>
          </a:r>
          <a:r>
            <a:rPr lang="zh-CN" altLang="en-US" sz="1400" dirty="0"/>
            <a:t>）</a:t>
          </a:r>
        </a:p>
      </dgm:t>
    </dgm:pt>
    <dgm:pt modelId="{5BFB92FD-D780-4044-B1AB-9C2E29B9E370}" type="parTrans" cxnId="{AC5E0F6F-EC95-48B6-8833-A605A6B8EB94}">
      <dgm:prSet/>
      <dgm:spPr/>
      <dgm:t>
        <a:bodyPr/>
        <a:lstStyle/>
        <a:p>
          <a:endParaRPr lang="zh-CN" altLang="en-US"/>
        </a:p>
      </dgm:t>
    </dgm:pt>
    <dgm:pt modelId="{C623859E-5F8D-4BCF-8C06-56FBDC59C589}" type="sibTrans" cxnId="{AC5E0F6F-EC95-48B6-8833-A605A6B8EB94}">
      <dgm:prSet/>
      <dgm:spPr/>
      <dgm:t>
        <a:bodyPr/>
        <a:lstStyle/>
        <a:p>
          <a:endParaRPr lang="zh-CN" altLang="en-US"/>
        </a:p>
      </dgm:t>
    </dgm:pt>
    <dgm:pt modelId="{2294A353-5311-4791-A3F3-A4037E77F8D7}" type="pres">
      <dgm:prSet presAssocID="{A31ABEA7-2A05-4BD1-9843-4311A0BFB11E}" presName="Name0" presStyleCnt="0">
        <dgm:presLayoutVars>
          <dgm:dir/>
          <dgm:resizeHandles val="exact"/>
        </dgm:presLayoutVars>
      </dgm:prSet>
      <dgm:spPr/>
    </dgm:pt>
    <dgm:pt modelId="{334A66AF-0B00-4C8F-A77F-D4653EE9E992}" type="pres">
      <dgm:prSet presAssocID="{A31ABEA7-2A05-4BD1-9843-4311A0BFB11E}" presName="bkgdShp" presStyleLbl="alignAccFollowNode1" presStyleIdx="0" presStyleCnt="1"/>
      <dgm:spPr/>
    </dgm:pt>
    <dgm:pt modelId="{82561254-844D-45B3-8F47-3AD99D8C3D93}" type="pres">
      <dgm:prSet presAssocID="{A31ABEA7-2A05-4BD1-9843-4311A0BFB11E}" presName="linComp" presStyleCnt="0"/>
      <dgm:spPr/>
    </dgm:pt>
    <dgm:pt modelId="{8C396111-F48E-44A8-AF0D-75B2289AFDD9}" type="pres">
      <dgm:prSet presAssocID="{4DC0E021-87C9-4090-8827-6693416B0C6B}" presName="compNode" presStyleCnt="0"/>
      <dgm:spPr/>
    </dgm:pt>
    <dgm:pt modelId="{653A0AAA-B4B8-4BE6-94C8-7ED3573DF01D}" type="pres">
      <dgm:prSet presAssocID="{4DC0E021-87C9-4090-8827-6693416B0C6B}" presName="node" presStyleLbl="node1" presStyleIdx="0" presStyleCnt="4">
        <dgm:presLayoutVars>
          <dgm:bulletEnabled val="1"/>
        </dgm:presLayoutVars>
      </dgm:prSet>
      <dgm:spPr/>
    </dgm:pt>
    <dgm:pt modelId="{6720B5F6-9EEE-4E03-8617-785477923A92}" type="pres">
      <dgm:prSet presAssocID="{4DC0E021-87C9-4090-8827-6693416B0C6B}" presName="invisiNode" presStyleLbl="node1" presStyleIdx="0" presStyleCnt="4"/>
      <dgm:spPr/>
    </dgm:pt>
    <dgm:pt modelId="{F2FA62C5-FB38-46BF-B92D-C53648657989}" type="pres">
      <dgm:prSet presAssocID="{4DC0E021-87C9-4090-8827-6693416B0C6B}"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E4A4ED0A-8EFA-410D-AEC6-6EAD47F1A008}" type="pres">
      <dgm:prSet presAssocID="{C252A44F-EB35-46E5-94DE-9D414B341D92}" presName="sibTrans" presStyleLbl="sibTrans2D1" presStyleIdx="0" presStyleCnt="0"/>
      <dgm:spPr/>
    </dgm:pt>
    <dgm:pt modelId="{7428DFFB-6D79-4770-A911-8ABF98C50DA9}" type="pres">
      <dgm:prSet presAssocID="{EDDF4F73-9FC2-4E2B-96BC-3C6DDE7969F2}" presName="compNode" presStyleCnt="0"/>
      <dgm:spPr/>
    </dgm:pt>
    <dgm:pt modelId="{37A4C687-F1F0-4523-8B32-6DB90484EAE4}" type="pres">
      <dgm:prSet presAssocID="{EDDF4F73-9FC2-4E2B-96BC-3C6DDE7969F2}" presName="node" presStyleLbl="node1" presStyleIdx="1" presStyleCnt="4">
        <dgm:presLayoutVars>
          <dgm:bulletEnabled val="1"/>
        </dgm:presLayoutVars>
      </dgm:prSet>
      <dgm:spPr/>
    </dgm:pt>
    <dgm:pt modelId="{B68CE3C5-BCF8-4133-B780-713745B37795}" type="pres">
      <dgm:prSet presAssocID="{EDDF4F73-9FC2-4E2B-96BC-3C6DDE7969F2}" presName="invisiNode" presStyleLbl="node1" presStyleIdx="1" presStyleCnt="4"/>
      <dgm:spPr/>
    </dgm:pt>
    <dgm:pt modelId="{9C74EA02-2346-46C0-A13F-BD75A7456BA8}" type="pres">
      <dgm:prSet presAssocID="{EDDF4F73-9FC2-4E2B-96BC-3C6DDE7969F2}"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D7FB7C6D-97BB-44D4-B2C8-4A1FAB94D15B}" type="pres">
      <dgm:prSet presAssocID="{DFF70496-67E2-481A-BEFD-D1237A4C80A3}" presName="sibTrans" presStyleLbl="sibTrans2D1" presStyleIdx="0" presStyleCnt="0"/>
      <dgm:spPr/>
    </dgm:pt>
    <dgm:pt modelId="{CB330868-DF4A-4E5E-BB88-28AD3D428B64}" type="pres">
      <dgm:prSet presAssocID="{8E69D793-ECC8-4CD0-B9E8-C0F8F50DC917}" presName="compNode" presStyleCnt="0"/>
      <dgm:spPr/>
    </dgm:pt>
    <dgm:pt modelId="{A21F1D73-2969-4E0F-954B-A8629BE8396B}" type="pres">
      <dgm:prSet presAssocID="{8E69D793-ECC8-4CD0-B9E8-C0F8F50DC917}" presName="node" presStyleLbl="node1" presStyleIdx="2" presStyleCnt="4">
        <dgm:presLayoutVars>
          <dgm:bulletEnabled val="1"/>
        </dgm:presLayoutVars>
      </dgm:prSet>
      <dgm:spPr/>
    </dgm:pt>
    <dgm:pt modelId="{8A1FDDE1-3B99-4CC7-8B52-FBFD5F2D7D14}" type="pres">
      <dgm:prSet presAssocID="{8E69D793-ECC8-4CD0-B9E8-C0F8F50DC917}" presName="invisiNode" presStyleLbl="node1" presStyleIdx="2" presStyleCnt="4"/>
      <dgm:spPr/>
    </dgm:pt>
    <dgm:pt modelId="{AA5F69B2-1C07-4952-A520-606977B3A1CC}" type="pres">
      <dgm:prSet presAssocID="{8E69D793-ECC8-4CD0-B9E8-C0F8F50DC917}"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3000" b="-3000"/>
          </a:stretch>
        </a:blipFill>
      </dgm:spPr>
    </dgm:pt>
    <dgm:pt modelId="{54878F16-D046-4980-B8DE-AB3C5EE7BEB6}" type="pres">
      <dgm:prSet presAssocID="{D7F28F51-C6B1-4A5D-9A1B-E13F747919AB}" presName="sibTrans" presStyleLbl="sibTrans2D1" presStyleIdx="0" presStyleCnt="0"/>
      <dgm:spPr/>
    </dgm:pt>
    <dgm:pt modelId="{2F1D4263-3301-4084-B986-8843713AA692}" type="pres">
      <dgm:prSet presAssocID="{B157A20C-4DDF-4E51-9C29-003528B18C46}" presName="compNode" presStyleCnt="0"/>
      <dgm:spPr/>
    </dgm:pt>
    <dgm:pt modelId="{B4EE6859-630A-4983-A132-EFCE310B3AB7}" type="pres">
      <dgm:prSet presAssocID="{B157A20C-4DDF-4E51-9C29-003528B18C46}" presName="node" presStyleLbl="node1" presStyleIdx="3" presStyleCnt="4">
        <dgm:presLayoutVars>
          <dgm:bulletEnabled val="1"/>
        </dgm:presLayoutVars>
      </dgm:prSet>
      <dgm:spPr/>
    </dgm:pt>
    <dgm:pt modelId="{7FB681BC-E347-4699-9ED2-D682A0A25253}" type="pres">
      <dgm:prSet presAssocID="{B157A20C-4DDF-4E51-9C29-003528B18C46}" presName="invisiNode" presStyleLbl="node1" presStyleIdx="3" presStyleCnt="4"/>
      <dgm:spPr/>
    </dgm:pt>
    <dgm:pt modelId="{B419D02E-D9B0-478C-9C58-94AF5A79D4B3}" type="pres">
      <dgm:prSet presAssocID="{B157A20C-4DDF-4E51-9C29-003528B18C46}" presName="imagNod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10000" b="-10000"/>
          </a:stretch>
        </a:blipFill>
      </dgm:spPr>
    </dgm:pt>
  </dgm:ptLst>
  <dgm:cxnLst>
    <dgm:cxn modelId="{2C849F05-026D-4CD8-B231-82DFBF4655D0}" type="presOf" srcId="{4DC0E021-87C9-4090-8827-6693416B0C6B}" destId="{653A0AAA-B4B8-4BE6-94C8-7ED3573DF01D}" srcOrd="0" destOrd="0" presId="urn:microsoft.com/office/officeart/2005/8/layout/pList2"/>
    <dgm:cxn modelId="{ECDD0318-8425-448E-A276-5117CF5D3602}" srcId="{A31ABEA7-2A05-4BD1-9843-4311A0BFB11E}" destId="{4DC0E021-87C9-4090-8827-6693416B0C6B}" srcOrd="0" destOrd="0" parTransId="{2CF325FF-48B5-4E5F-860D-C0E4F06039EE}" sibTransId="{C252A44F-EB35-46E5-94DE-9D414B341D92}"/>
    <dgm:cxn modelId="{52EE915F-7296-472F-B159-64CE4C824DF3}" type="presOf" srcId="{D7F28F51-C6B1-4A5D-9A1B-E13F747919AB}" destId="{54878F16-D046-4980-B8DE-AB3C5EE7BEB6}" srcOrd="0" destOrd="0" presId="urn:microsoft.com/office/officeart/2005/8/layout/pList2"/>
    <dgm:cxn modelId="{AC5E0F6F-EC95-48B6-8833-A605A6B8EB94}" srcId="{A31ABEA7-2A05-4BD1-9843-4311A0BFB11E}" destId="{B157A20C-4DDF-4E51-9C29-003528B18C46}" srcOrd="3" destOrd="0" parTransId="{5BFB92FD-D780-4044-B1AB-9C2E29B9E370}" sibTransId="{C623859E-5F8D-4BCF-8C06-56FBDC59C589}"/>
    <dgm:cxn modelId="{861FEF52-E39C-4B4A-BD0F-627AF665F651}" type="presOf" srcId="{8E69D793-ECC8-4CD0-B9E8-C0F8F50DC917}" destId="{A21F1D73-2969-4E0F-954B-A8629BE8396B}" srcOrd="0" destOrd="0" presId="urn:microsoft.com/office/officeart/2005/8/layout/pList2"/>
    <dgm:cxn modelId="{E90E857B-B37F-4359-A6A8-F278A581F6EF}" type="presOf" srcId="{C252A44F-EB35-46E5-94DE-9D414B341D92}" destId="{E4A4ED0A-8EFA-410D-AEC6-6EAD47F1A008}" srcOrd="0" destOrd="0" presId="urn:microsoft.com/office/officeart/2005/8/layout/pList2"/>
    <dgm:cxn modelId="{00420A9D-FC76-40DF-8217-D0EEEF38A8E6}" type="presOf" srcId="{B157A20C-4DDF-4E51-9C29-003528B18C46}" destId="{B4EE6859-630A-4983-A132-EFCE310B3AB7}" srcOrd="0" destOrd="0" presId="urn:microsoft.com/office/officeart/2005/8/layout/pList2"/>
    <dgm:cxn modelId="{6FA8DEA0-349B-479D-A8AA-7048A29C35D1}" srcId="{A31ABEA7-2A05-4BD1-9843-4311A0BFB11E}" destId="{8E69D793-ECC8-4CD0-B9E8-C0F8F50DC917}" srcOrd="2" destOrd="0" parTransId="{26C8095B-2A0D-4618-AF42-2F74165CEF55}" sibTransId="{D7F28F51-C6B1-4A5D-9A1B-E13F747919AB}"/>
    <dgm:cxn modelId="{23DD52CF-81A4-4B87-9F2A-7A3291F36B67}" type="presOf" srcId="{A31ABEA7-2A05-4BD1-9843-4311A0BFB11E}" destId="{2294A353-5311-4791-A3F3-A4037E77F8D7}" srcOrd="0" destOrd="0" presId="urn:microsoft.com/office/officeart/2005/8/layout/pList2"/>
    <dgm:cxn modelId="{15197DE7-F5FA-4DA7-B40E-0C1D9FEEE9B4}" type="presOf" srcId="{DFF70496-67E2-481A-BEFD-D1237A4C80A3}" destId="{D7FB7C6D-97BB-44D4-B2C8-4A1FAB94D15B}" srcOrd="0" destOrd="0" presId="urn:microsoft.com/office/officeart/2005/8/layout/pList2"/>
    <dgm:cxn modelId="{DF5578F2-8E23-4BB7-8D15-8BAAF3B4C414}" type="presOf" srcId="{EDDF4F73-9FC2-4E2B-96BC-3C6DDE7969F2}" destId="{37A4C687-F1F0-4523-8B32-6DB90484EAE4}" srcOrd="0" destOrd="0" presId="urn:microsoft.com/office/officeart/2005/8/layout/pList2"/>
    <dgm:cxn modelId="{48B4B5FD-1F60-4A7E-BDC0-0DE234DCFA0E}" srcId="{A31ABEA7-2A05-4BD1-9843-4311A0BFB11E}" destId="{EDDF4F73-9FC2-4E2B-96BC-3C6DDE7969F2}" srcOrd="1" destOrd="0" parTransId="{6B8280F4-5ECC-49C4-ABEA-1D01CD5133B1}" sibTransId="{DFF70496-67E2-481A-BEFD-D1237A4C80A3}"/>
    <dgm:cxn modelId="{112936E9-57DA-4CAD-88F0-BDBCF39B4FF5}" type="presParOf" srcId="{2294A353-5311-4791-A3F3-A4037E77F8D7}" destId="{334A66AF-0B00-4C8F-A77F-D4653EE9E992}" srcOrd="0" destOrd="0" presId="urn:microsoft.com/office/officeart/2005/8/layout/pList2"/>
    <dgm:cxn modelId="{603F4D50-A19C-4C79-A038-B50A132E8599}" type="presParOf" srcId="{2294A353-5311-4791-A3F3-A4037E77F8D7}" destId="{82561254-844D-45B3-8F47-3AD99D8C3D93}" srcOrd="1" destOrd="0" presId="urn:microsoft.com/office/officeart/2005/8/layout/pList2"/>
    <dgm:cxn modelId="{D80715E2-F404-42AD-91DC-BAD674522942}" type="presParOf" srcId="{82561254-844D-45B3-8F47-3AD99D8C3D93}" destId="{8C396111-F48E-44A8-AF0D-75B2289AFDD9}" srcOrd="0" destOrd="0" presId="urn:microsoft.com/office/officeart/2005/8/layout/pList2"/>
    <dgm:cxn modelId="{20C21870-9317-4E0B-899B-3B5DB215F0F3}" type="presParOf" srcId="{8C396111-F48E-44A8-AF0D-75B2289AFDD9}" destId="{653A0AAA-B4B8-4BE6-94C8-7ED3573DF01D}" srcOrd="0" destOrd="0" presId="urn:microsoft.com/office/officeart/2005/8/layout/pList2"/>
    <dgm:cxn modelId="{81BCB418-2C66-4883-8BC0-75DAA52B80C5}" type="presParOf" srcId="{8C396111-F48E-44A8-AF0D-75B2289AFDD9}" destId="{6720B5F6-9EEE-4E03-8617-785477923A92}" srcOrd="1" destOrd="0" presId="urn:microsoft.com/office/officeart/2005/8/layout/pList2"/>
    <dgm:cxn modelId="{0F3C6644-150A-4C5F-A83D-7ADAE6D0592D}" type="presParOf" srcId="{8C396111-F48E-44A8-AF0D-75B2289AFDD9}" destId="{F2FA62C5-FB38-46BF-B92D-C53648657989}" srcOrd="2" destOrd="0" presId="urn:microsoft.com/office/officeart/2005/8/layout/pList2"/>
    <dgm:cxn modelId="{15A4611A-A03F-4F11-A272-185296A80985}" type="presParOf" srcId="{82561254-844D-45B3-8F47-3AD99D8C3D93}" destId="{E4A4ED0A-8EFA-410D-AEC6-6EAD47F1A008}" srcOrd="1" destOrd="0" presId="urn:microsoft.com/office/officeart/2005/8/layout/pList2"/>
    <dgm:cxn modelId="{E4E6D694-690C-4A91-9B7C-4DC42C387563}" type="presParOf" srcId="{82561254-844D-45B3-8F47-3AD99D8C3D93}" destId="{7428DFFB-6D79-4770-A911-8ABF98C50DA9}" srcOrd="2" destOrd="0" presId="urn:microsoft.com/office/officeart/2005/8/layout/pList2"/>
    <dgm:cxn modelId="{E55ED993-E2FA-43E0-9F4A-D5CC1DA4FDDE}" type="presParOf" srcId="{7428DFFB-6D79-4770-A911-8ABF98C50DA9}" destId="{37A4C687-F1F0-4523-8B32-6DB90484EAE4}" srcOrd="0" destOrd="0" presId="urn:microsoft.com/office/officeart/2005/8/layout/pList2"/>
    <dgm:cxn modelId="{8D72FD18-7DDA-4CEF-98F4-961129EECAC9}" type="presParOf" srcId="{7428DFFB-6D79-4770-A911-8ABF98C50DA9}" destId="{B68CE3C5-BCF8-4133-B780-713745B37795}" srcOrd="1" destOrd="0" presId="urn:microsoft.com/office/officeart/2005/8/layout/pList2"/>
    <dgm:cxn modelId="{51DC101F-634C-4101-B364-D8B82A21990B}" type="presParOf" srcId="{7428DFFB-6D79-4770-A911-8ABF98C50DA9}" destId="{9C74EA02-2346-46C0-A13F-BD75A7456BA8}" srcOrd="2" destOrd="0" presId="urn:microsoft.com/office/officeart/2005/8/layout/pList2"/>
    <dgm:cxn modelId="{9C39380F-D2FE-463F-9623-86CA178E2E8C}" type="presParOf" srcId="{82561254-844D-45B3-8F47-3AD99D8C3D93}" destId="{D7FB7C6D-97BB-44D4-B2C8-4A1FAB94D15B}" srcOrd="3" destOrd="0" presId="urn:microsoft.com/office/officeart/2005/8/layout/pList2"/>
    <dgm:cxn modelId="{91C11A95-352B-4CDF-9CDD-42F0C1AA8D68}" type="presParOf" srcId="{82561254-844D-45B3-8F47-3AD99D8C3D93}" destId="{CB330868-DF4A-4E5E-BB88-28AD3D428B64}" srcOrd="4" destOrd="0" presId="urn:microsoft.com/office/officeart/2005/8/layout/pList2"/>
    <dgm:cxn modelId="{92EB1B5D-4238-40DE-8F07-1F37106FD2DB}" type="presParOf" srcId="{CB330868-DF4A-4E5E-BB88-28AD3D428B64}" destId="{A21F1D73-2969-4E0F-954B-A8629BE8396B}" srcOrd="0" destOrd="0" presId="urn:microsoft.com/office/officeart/2005/8/layout/pList2"/>
    <dgm:cxn modelId="{5FFFEF6E-9812-4739-A126-301600F6FB54}" type="presParOf" srcId="{CB330868-DF4A-4E5E-BB88-28AD3D428B64}" destId="{8A1FDDE1-3B99-4CC7-8B52-FBFD5F2D7D14}" srcOrd="1" destOrd="0" presId="urn:microsoft.com/office/officeart/2005/8/layout/pList2"/>
    <dgm:cxn modelId="{DE887933-9BA0-49D0-8999-EC8758124E6B}" type="presParOf" srcId="{CB330868-DF4A-4E5E-BB88-28AD3D428B64}" destId="{AA5F69B2-1C07-4952-A520-606977B3A1CC}" srcOrd="2" destOrd="0" presId="urn:microsoft.com/office/officeart/2005/8/layout/pList2"/>
    <dgm:cxn modelId="{783029EC-F858-4D01-B620-9532D103D56E}" type="presParOf" srcId="{82561254-844D-45B3-8F47-3AD99D8C3D93}" destId="{54878F16-D046-4980-B8DE-AB3C5EE7BEB6}" srcOrd="5" destOrd="0" presId="urn:microsoft.com/office/officeart/2005/8/layout/pList2"/>
    <dgm:cxn modelId="{A883B180-E3A1-41E3-9BDF-EDA9F8B8D1FF}" type="presParOf" srcId="{82561254-844D-45B3-8F47-3AD99D8C3D93}" destId="{2F1D4263-3301-4084-B986-8843713AA692}" srcOrd="6" destOrd="0" presId="urn:microsoft.com/office/officeart/2005/8/layout/pList2"/>
    <dgm:cxn modelId="{00462107-5703-4E96-9D3B-63FD1AB966C2}" type="presParOf" srcId="{2F1D4263-3301-4084-B986-8843713AA692}" destId="{B4EE6859-630A-4983-A132-EFCE310B3AB7}" srcOrd="0" destOrd="0" presId="urn:microsoft.com/office/officeart/2005/8/layout/pList2"/>
    <dgm:cxn modelId="{944E3153-87E2-4AA0-BE19-0E8F23CD5474}" type="presParOf" srcId="{2F1D4263-3301-4084-B986-8843713AA692}" destId="{7FB681BC-E347-4699-9ED2-D682A0A25253}" srcOrd="1" destOrd="0" presId="urn:microsoft.com/office/officeart/2005/8/layout/pList2"/>
    <dgm:cxn modelId="{7E26EDEB-6B64-4122-9277-BB41ACC046DD}" type="presParOf" srcId="{2F1D4263-3301-4084-B986-8843713AA692}" destId="{B419D02E-D9B0-478C-9C58-94AF5A79D4B3}"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95F68F-AE62-4CA5-8A96-432391B59BD6}" type="doc">
      <dgm:prSet loTypeId="urn:microsoft.com/office/officeart/2005/8/layout/vList4" loCatId="picture" qsTypeId="urn:microsoft.com/office/officeart/2005/8/quickstyle/simple1#5" qsCatId="simple" csTypeId="urn:microsoft.com/office/officeart/2005/8/colors/accent1_5#1" csCatId="accent1" phldr="1"/>
      <dgm:spPr/>
      <dgm:t>
        <a:bodyPr/>
        <a:lstStyle/>
        <a:p>
          <a:endParaRPr lang="zh-CN" altLang="en-US"/>
        </a:p>
      </dgm:t>
    </dgm:pt>
    <dgm:pt modelId="{E009A632-9880-43E8-9898-7BF7FD309E8E}">
      <dgm:prSet phldrT="[文本]"/>
      <dgm:spPr/>
      <dgm:t>
        <a:bodyPr/>
        <a:lstStyle/>
        <a:p>
          <a:r>
            <a:rPr lang="zh-CN" altLang="en-US"/>
            <a:t>河北蓟县独乐寺山门</a:t>
          </a:r>
          <a:endParaRPr lang="zh-CN" altLang="en-US" dirty="0"/>
        </a:p>
      </dgm:t>
    </dgm:pt>
    <dgm:pt modelId="{85B81038-7665-48DE-B078-BAAE3377E441}" type="parTrans" cxnId="{35619563-DC33-4224-A944-93992A1D7C03}">
      <dgm:prSet/>
      <dgm:spPr/>
      <dgm:t>
        <a:bodyPr/>
        <a:lstStyle/>
        <a:p>
          <a:endParaRPr lang="zh-CN" altLang="en-US"/>
        </a:p>
      </dgm:t>
    </dgm:pt>
    <dgm:pt modelId="{0E3B1E73-20AD-49C6-9D99-DD54A9EFA818}" type="sibTrans" cxnId="{35619563-DC33-4224-A944-93992A1D7C03}">
      <dgm:prSet/>
      <dgm:spPr/>
      <dgm:t>
        <a:bodyPr/>
        <a:lstStyle/>
        <a:p>
          <a:endParaRPr lang="zh-CN" altLang="en-US"/>
        </a:p>
      </dgm:t>
    </dgm:pt>
    <dgm:pt modelId="{3CFDA1D8-B315-4000-9CE2-022822E823AA}">
      <dgm:prSet phldrT="[文本]"/>
      <dgm:spPr/>
      <dgm:t>
        <a:bodyPr/>
        <a:lstStyle/>
        <a:p>
          <a:r>
            <a:rPr lang="zh-CN" altLang="en-US" dirty="0"/>
            <a:t>辽统和二年（</a:t>
          </a:r>
          <a:r>
            <a:rPr lang="en-US" altLang="zh-CN" dirty="0"/>
            <a:t>984</a:t>
          </a:r>
          <a:r>
            <a:rPr lang="zh-CN" altLang="en-US" dirty="0"/>
            <a:t>）</a:t>
          </a:r>
        </a:p>
      </dgm:t>
    </dgm:pt>
    <dgm:pt modelId="{D12F6024-E07C-4E9B-9D11-FBD9A0692A8E}" type="parTrans" cxnId="{E0D13E90-B087-476C-B49F-1C9B4E157A0B}">
      <dgm:prSet/>
      <dgm:spPr/>
      <dgm:t>
        <a:bodyPr/>
        <a:lstStyle/>
        <a:p>
          <a:endParaRPr lang="zh-CN" altLang="en-US"/>
        </a:p>
      </dgm:t>
    </dgm:pt>
    <dgm:pt modelId="{62FFEB50-7070-4DD9-B220-F1E62F1E1F2D}" type="sibTrans" cxnId="{E0D13E90-B087-476C-B49F-1C9B4E157A0B}">
      <dgm:prSet/>
      <dgm:spPr/>
      <dgm:t>
        <a:bodyPr/>
        <a:lstStyle/>
        <a:p>
          <a:endParaRPr lang="zh-CN" altLang="en-US"/>
        </a:p>
      </dgm:t>
    </dgm:pt>
    <dgm:pt modelId="{577ACE50-BE18-438D-ABFB-45962539011E}">
      <dgm:prSet phldrT="[文本]"/>
      <dgm:spPr/>
      <dgm:t>
        <a:bodyPr/>
        <a:lstStyle/>
        <a:p>
          <a:r>
            <a:rPr lang="zh-CN" altLang="en-US" dirty="0"/>
            <a:t>现存最早的庑殿顶山门</a:t>
          </a:r>
        </a:p>
      </dgm:t>
    </dgm:pt>
    <dgm:pt modelId="{78DE331C-C9C4-46F9-9E3A-1070C17FD591}" type="parTrans" cxnId="{66F6D25F-4820-40DD-8CF7-9F1573EE6E15}">
      <dgm:prSet/>
      <dgm:spPr/>
      <dgm:t>
        <a:bodyPr/>
        <a:lstStyle/>
        <a:p>
          <a:endParaRPr lang="zh-CN" altLang="en-US"/>
        </a:p>
      </dgm:t>
    </dgm:pt>
    <dgm:pt modelId="{93A376DD-7E51-4FC8-B945-C3F338A8B23A}" type="sibTrans" cxnId="{66F6D25F-4820-40DD-8CF7-9F1573EE6E15}">
      <dgm:prSet/>
      <dgm:spPr/>
      <dgm:t>
        <a:bodyPr/>
        <a:lstStyle/>
        <a:p>
          <a:endParaRPr lang="zh-CN" altLang="en-US"/>
        </a:p>
      </dgm:t>
    </dgm:pt>
    <dgm:pt modelId="{6EB6FBB9-7651-4588-A8CE-C06C65A4E149}">
      <dgm:prSet phldrT="[文本]"/>
      <dgm:spPr/>
      <dgm:t>
        <a:bodyPr/>
        <a:lstStyle/>
        <a:p>
          <a:r>
            <a:rPr lang="zh-CN" altLang="en-US"/>
            <a:t>河北蓟县独乐寺观音阁</a:t>
          </a:r>
          <a:endParaRPr lang="zh-CN" altLang="en-US" dirty="0"/>
        </a:p>
      </dgm:t>
    </dgm:pt>
    <dgm:pt modelId="{C7AE4819-2746-406A-8FFA-9A464E780492}" type="parTrans" cxnId="{0BC00ABC-7A18-46AB-B264-26BB0AADF9F1}">
      <dgm:prSet/>
      <dgm:spPr/>
      <dgm:t>
        <a:bodyPr/>
        <a:lstStyle/>
        <a:p>
          <a:endParaRPr lang="zh-CN" altLang="en-US"/>
        </a:p>
      </dgm:t>
    </dgm:pt>
    <dgm:pt modelId="{C882C460-F95D-45DF-A28E-526A2F422FF3}" type="sibTrans" cxnId="{0BC00ABC-7A18-46AB-B264-26BB0AADF9F1}">
      <dgm:prSet/>
      <dgm:spPr/>
      <dgm:t>
        <a:bodyPr/>
        <a:lstStyle/>
        <a:p>
          <a:endParaRPr lang="zh-CN" altLang="en-US"/>
        </a:p>
      </dgm:t>
    </dgm:pt>
    <dgm:pt modelId="{59DFD0EC-ACDA-4C53-9294-53D6709B4828}">
      <dgm:prSet phldrT="[文本]"/>
      <dgm:spPr/>
      <dgm:t>
        <a:bodyPr/>
        <a:lstStyle/>
        <a:p>
          <a:r>
            <a:rPr lang="zh-CN" altLang="en-US" dirty="0"/>
            <a:t>辽统和二年（</a:t>
          </a:r>
          <a:r>
            <a:rPr lang="en-US" altLang="zh-CN" dirty="0"/>
            <a:t>984</a:t>
          </a:r>
          <a:r>
            <a:rPr lang="zh-CN" altLang="en-US" dirty="0"/>
            <a:t>）</a:t>
          </a:r>
        </a:p>
      </dgm:t>
    </dgm:pt>
    <dgm:pt modelId="{18A9719E-391C-4C5D-9005-F09460033003}" type="parTrans" cxnId="{58475148-FE1B-4704-BA59-4227E12A0214}">
      <dgm:prSet/>
      <dgm:spPr/>
      <dgm:t>
        <a:bodyPr/>
        <a:lstStyle/>
        <a:p>
          <a:endParaRPr lang="zh-CN" altLang="en-US"/>
        </a:p>
      </dgm:t>
    </dgm:pt>
    <dgm:pt modelId="{EA89B7E2-3393-4070-BD58-11542C3FF944}" type="sibTrans" cxnId="{58475148-FE1B-4704-BA59-4227E12A0214}">
      <dgm:prSet/>
      <dgm:spPr/>
      <dgm:t>
        <a:bodyPr/>
        <a:lstStyle/>
        <a:p>
          <a:endParaRPr lang="zh-CN" altLang="en-US"/>
        </a:p>
      </dgm:t>
    </dgm:pt>
    <dgm:pt modelId="{4EB9F1FD-D04F-44B4-8C72-8C0619D45624}">
      <dgm:prSet phldrT="[文本]"/>
      <dgm:spPr/>
      <dgm:t>
        <a:bodyPr/>
        <a:lstStyle/>
        <a:p>
          <a:r>
            <a:rPr lang="zh-CN" altLang="en-US" dirty="0"/>
            <a:t>现存最古老的高层木结构楼阁式建筑</a:t>
          </a:r>
        </a:p>
      </dgm:t>
    </dgm:pt>
    <dgm:pt modelId="{52D629D3-DB64-4FFC-B322-ABB945C74377}" type="parTrans" cxnId="{BB21CB01-F821-4FD6-B50A-B13A8AD50A8A}">
      <dgm:prSet/>
      <dgm:spPr/>
      <dgm:t>
        <a:bodyPr/>
        <a:lstStyle/>
        <a:p>
          <a:endParaRPr lang="zh-CN" altLang="en-US"/>
        </a:p>
      </dgm:t>
    </dgm:pt>
    <dgm:pt modelId="{919545C5-EF6D-46D5-BAC1-033F395BB964}" type="sibTrans" cxnId="{BB21CB01-F821-4FD6-B50A-B13A8AD50A8A}">
      <dgm:prSet/>
      <dgm:spPr/>
      <dgm:t>
        <a:bodyPr/>
        <a:lstStyle/>
        <a:p>
          <a:endParaRPr lang="zh-CN" altLang="en-US"/>
        </a:p>
      </dgm:t>
    </dgm:pt>
    <dgm:pt modelId="{C9894602-4C7C-4EEE-9899-166204284132}">
      <dgm:prSet phldrT="[文本]"/>
      <dgm:spPr/>
      <dgm:t>
        <a:bodyPr/>
        <a:lstStyle/>
        <a:p>
          <a:r>
            <a:rPr lang="zh-CN" altLang="en-US"/>
            <a:t>辽宁义县奉国寺大雄宝殿</a:t>
          </a:r>
          <a:endParaRPr lang="zh-CN" altLang="en-US" dirty="0"/>
        </a:p>
      </dgm:t>
    </dgm:pt>
    <dgm:pt modelId="{7F7C4863-FD80-4B6C-9BD2-C57A651742B2}" type="parTrans" cxnId="{F0866836-C84D-4C27-B84B-8703C8A8DA6E}">
      <dgm:prSet/>
      <dgm:spPr/>
      <dgm:t>
        <a:bodyPr/>
        <a:lstStyle/>
        <a:p>
          <a:endParaRPr lang="zh-CN" altLang="en-US"/>
        </a:p>
      </dgm:t>
    </dgm:pt>
    <dgm:pt modelId="{C962A903-E211-497E-B8C3-F72725A4BBB3}" type="sibTrans" cxnId="{F0866836-C84D-4C27-B84B-8703C8A8DA6E}">
      <dgm:prSet/>
      <dgm:spPr/>
      <dgm:t>
        <a:bodyPr/>
        <a:lstStyle/>
        <a:p>
          <a:endParaRPr lang="zh-CN" altLang="en-US"/>
        </a:p>
      </dgm:t>
    </dgm:pt>
    <dgm:pt modelId="{E401B58B-EC6A-424F-AB68-010616CAE6BE}">
      <dgm:prSet phldrT="[文本]"/>
      <dgm:spPr/>
      <dgm:t>
        <a:bodyPr/>
        <a:lstStyle/>
        <a:p>
          <a:r>
            <a:rPr lang="zh-CN" altLang="en-US" dirty="0"/>
            <a:t>辽开泰九年（</a:t>
          </a:r>
          <a:r>
            <a:rPr lang="en-US" altLang="zh-CN" dirty="0"/>
            <a:t>1020</a:t>
          </a:r>
          <a:r>
            <a:rPr lang="zh-CN" altLang="en-US" dirty="0"/>
            <a:t>）</a:t>
          </a:r>
        </a:p>
      </dgm:t>
    </dgm:pt>
    <dgm:pt modelId="{6888D3A6-D75E-4B9A-AA55-359515075D05}" type="parTrans" cxnId="{3968233C-6923-409D-B47A-215476EC62D2}">
      <dgm:prSet/>
      <dgm:spPr/>
      <dgm:t>
        <a:bodyPr/>
        <a:lstStyle/>
        <a:p>
          <a:endParaRPr lang="zh-CN" altLang="en-US"/>
        </a:p>
      </dgm:t>
    </dgm:pt>
    <dgm:pt modelId="{16E7079E-8857-428D-A2EC-DDB9D9F48D11}" type="sibTrans" cxnId="{3968233C-6923-409D-B47A-215476EC62D2}">
      <dgm:prSet/>
      <dgm:spPr/>
      <dgm:t>
        <a:bodyPr/>
        <a:lstStyle/>
        <a:p>
          <a:endParaRPr lang="zh-CN" altLang="en-US"/>
        </a:p>
      </dgm:t>
    </dgm:pt>
    <dgm:pt modelId="{070DEFA3-6ECB-4914-9D84-4DD2DA767226}">
      <dgm:prSet phldrT="[文本]"/>
      <dgm:spPr/>
      <dgm:t>
        <a:bodyPr/>
        <a:lstStyle/>
        <a:p>
          <a:r>
            <a:rPr lang="zh-CN" altLang="en-US" dirty="0"/>
            <a:t>现存最大的辽代木构</a:t>
          </a:r>
        </a:p>
      </dgm:t>
    </dgm:pt>
    <dgm:pt modelId="{801089F5-DCEB-4878-A988-5B880E00F94E}" type="parTrans" cxnId="{11146431-ED05-4EF0-9B90-4A155F567DF5}">
      <dgm:prSet/>
      <dgm:spPr/>
      <dgm:t>
        <a:bodyPr/>
        <a:lstStyle/>
        <a:p>
          <a:endParaRPr lang="zh-CN" altLang="en-US"/>
        </a:p>
      </dgm:t>
    </dgm:pt>
    <dgm:pt modelId="{5294C42B-B0F6-497E-BADE-619B1E2171F0}" type="sibTrans" cxnId="{11146431-ED05-4EF0-9B90-4A155F567DF5}">
      <dgm:prSet/>
      <dgm:spPr/>
      <dgm:t>
        <a:bodyPr/>
        <a:lstStyle/>
        <a:p>
          <a:endParaRPr lang="zh-CN" altLang="en-US"/>
        </a:p>
      </dgm:t>
    </dgm:pt>
    <dgm:pt modelId="{DC00B923-E312-4E0B-B722-8E9E8666AB6A}">
      <dgm:prSet phldrT="[文本]"/>
      <dgm:spPr/>
      <dgm:t>
        <a:bodyPr/>
        <a:lstStyle/>
        <a:p>
          <a:r>
            <a:rPr lang="zh-CN" altLang="en-US"/>
            <a:t>山西大同善化寺大雄宝殿及普贤阁</a:t>
          </a:r>
          <a:endParaRPr lang="zh-CN" altLang="en-US" dirty="0"/>
        </a:p>
      </dgm:t>
    </dgm:pt>
    <dgm:pt modelId="{3116F657-A9D3-4071-9C51-9A99A918976A}" type="parTrans" cxnId="{5F566C0E-8D10-47BB-AA44-BEA6F7D80112}">
      <dgm:prSet/>
      <dgm:spPr/>
      <dgm:t>
        <a:bodyPr/>
        <a:lstStyle/>
        <a:p>
          <a:endParaRPr lang="zh-CN" altLang="en-US"/>
        </a:p>
      </dgm:t>
    </dgm:pt>
    <dgm:pt modelId="{72759471-B02C-4B1C-B2AB-C5A3F27D56BE}" type="sibTrans" cxnId="{5F566C0E-8D10-47BB-AA44-BEA6F7D80112}">
      <dgm:prSet/>
      <dgm:spPr/>
      <dgm:t>
        <a:bodyPr/>
        <a:lstStyle/>
        <a:p>
          <a:endParaRPr lang="zh-CN" altLang="en-US"/>
        </a:p>
      </dgm:t>
    </dgm:pt>
    <dgm:pt modelId="{25015A74-6592-48A6-8E1B-41BE761E57A0}">
      <dgm:prSet phldrT="[文本]"/>
      <dgm:spPr/>
      <dgm:t>
        <a:bodyPr/>
        <a:lstStyle/>
        <a:p>
          <a:r>
            <a:rPr lang="zh-CN" altLang="en-US" dirty="0"/>
            <a:t>无考</a:t>
          </a:r>
        </a:p>
      </dgm:t>
    </dgm:pt>
    <dgm:pt modelId="{260D1F7D-7425-4F22-82FC-505881D27AC1}" type="parTrans" cxnId="{69891A17-313E-4686-BB9F-40C2E6A3A1D5}">
      <dgm:prSet/>
      <dgm:spPr/>
      <dgm:t>
        <a:bodyPr/>
        <a:lstStyle/>
        <a:p>
          <a:endParaRPr lang="zh-CN" altLang="en-US"/>
        </a:p>
      </dgm:t>
    </dgm:pt>
    <dgm:pt modelId="{25871C7C-5736-4E52-BB8A-3BC7FD59E46F}" type="sibTrans" cxnId="{69891A17-313E-4686-BB9F-40C2E6A3A1D5}">
      <dgm:prSet/>
      <dgm:spPr/>
      <dgm:t>
        <a:bodyPr/>
        <a:lstStyle/>
        <a:p>
          <a:endParaRPr lang="zh-CN" altLang="en-US"/>
        </a:p>
      </dgm:t>
    </dgm:pt>
    <dgm:pt modelId="{A63A0415-A629-4E35-AE1A-0A324270E1FC}" type="pres">
      <dgm:prSet presAssocID="{E395F68F-AE62-4CA5-8A96-432391B59BD6}" presName="linear" presStyleCnt="0">
        <dgm:presLayoutVars>
          <dgm:dir/>
          <dgm:resizeHandles val="exact"/>
        </dgm:presLayoutVars>
      </dgm:prSet>
      <dgm:spPr/>
    </dgm:pt>
    <dgm:pt modelId="{390319AA-F209-421A-8614-5B3B34841978}" type="pres">
      <dgm:prSet presAssocID="{E009A632-9880-43E8-9898-7BF7FD309E8E}" presName="comp" presStyleCnt="0"/>
      <dgm:spPr/>
    </dgm:pt>
    <dgm:pt modelId="{B71F1DBD-A0DF-4835-AF38-FA3094B08E5E}" type="pres">
      <dgm:prSet presAssocID="{E009A632-9880-43E8-9898-7BF7FD309E8E}" presName="box" presStyleLbl="node1" presStyleIdx="0" presStyleCnt="4"/>
      <dgm:spPr/>
    </dgm:pt>
    <dgm:pt modelId="{9A979B43-615D-4F6B-998B-124D01293DA4}" type="pres">
      <dgm:prSet presAssocID="{E009A632-9880-43E8-9898-7BF7FD309E8E}" presName="img"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dgm:spPr>
    </dgm:pt>
    <dgm:pt modelId="{A21B80BD-9116-4736-9B18-14CBC1B3111F}" type="pres">
      <dgm:prSet presAssocID="{E009A632-9880-43E8-9898-7BF7FD309E8E}" presName="text" presStyleLbl="node1" presStyleIdx="0" presStyleCnt="4">
        <dgm:presLayoutVars>
          <dgm:bulletEnabled val="1"/>
        </dgm:presLayoutVars>
      </dgm:prSet>
      <dgm:spPr/>
    </dgm:pt>
    <dgm:pt modelId="{4823029F-1B74-43E3-AE0B-F535FCCCF66C}" type="pres">
      <dgm:prSet presAssocID="{0E3B1E73-20AD-49C6-9D99-DD54A9EFA818}" presName="spacer" presStyleCnt="0"/>
      <dgm:spPr/>
    </dgm:pt>
    <dgm:pt modelId="{40023FB2-44D3-4FA2-885D-85E9C730BC91}" type="pres">
      <dgm:prSet presAssocID="{6EB6FBB9-7651-4588-A8CE-C06C65A4E149}" presName="comp" presStyleCnt="0"/>
      <dgm:spPr/>
    </dgm:pt>
    <dgm:pt modelId="{712AD0DA-86C7-466B-BF34-545C7BE830FD}" type="pres">
      <dgm:prSet presAssocID="{6EB6FBB9-7651-4588-A8CE-C06C65A4E149}" presName="box" presStyleLbl="node1" presStyleIdx="1" presStyleCnt="4"/>
      <dgm:spPr/>
    </dgm:pt>
    <dgm:pt modelId="{18F8A3A8-888A-42B3-A557-A25CB9A8EE5E}" type="pres">
      <dgm:prSet presAssocID="{6EB6FBB9-7651-4588-A8CE-C06C65A4E149}" presName="img"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dgm:spPr>
    </dgm:pt>
    <dgm:pt modelId="{49AC53FF-EA23-40AD-8ABC-3E882280768D}" type="pres">
      <dgm:prSet presAssocID="{6EB6FBB9-7651-4588-A8CE-C06C65A4E149}" presName="text" presStyleLbl="node1" presStyleIdx="1" presStyleCnt="4">
        <dgm:presLayoutVars>
          <dgm:bulletEnabled val="1"/>
        </dgm:presLayoutVars>
      </dgm:prSet>
      <dgm:spPr/>
    </dgm:pt>
    <dgm:pt modelId="{C05BD04C-6712-4983-9EB7-AB55F2ADC409}" type="pres">
      <dgm:prSet presAssocID="{C882C460-F95D-45DF-A28E-526A2F422FF3}" presName="spacer" presStyleCnt="0"/>
      <dgm:spPr/>
    </dgm:pt>
    <dgm:pt modelId="{AB04B5CE-06D9-48AC-AD60-E17D7ACFC342}" type="pres">
      <dgm:prSet presAssocID="{C9894602-4C7C-4EEE-9899-166204284132}" presName="comp" presStyleCnt="0"/>
      <dgm:spPr/>
    </dgm:pt>
    <dgm:pt modelId="{52B185B3-8FEB-4824-9710-938B670DED94}" type="pres">
      <dgm:prSet presAssocID="{C9894602-4C7C-4EEE-9899-166204284132}" presName="box" presStyleLbl="node1" presStyleIdx="2" presStyleCnt="4"/>
      <dgm:spPr/>
    </dgm:pt>
    <dgm:pt modelId="{2C13549C-BB44-445A-82CD-A2C30804DC97}" type="pres">
      <dgm:prSet presAssocID="{C9894602-4C7C-4EEE-9899-166204284132}" presName="img"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0000" r="-10000"/>
          </a:stretch>
        </a:blipFill>
      </dgm:spPr>
    </dgm:pt>
    <dgm:pt modelId="{11D5F5DC-476A-43ED-B91C-DEFC35261C85}" type="pres">
      <dgm:prSet presAssocID="{C9894602-4C7C-4EEE-9899-166204284132}" presName="text" presStyleLbl="node1" presStyleIdx="2" presStyleCnt="4">
        <dgm:presLayoutVars>
          <dgm:bulletEnabled val="1"/>
        </dgm:presLayoutVars>
      </dgm:prSet>
      <dgm:spPr/>
    </dgm:pt>
    <dgm:pt modelId="{420AA2F8-5432-4E71-AF94-8C085D076B22}" type="pres">
      <dgm:prSet presAssocID="{C962A903-E211-497E-B8C3-F72725A4BBB3}" presName="spacer" presStyleCnt="0"/>
      <dgm:spPr/>
    </dgm:pt>
    <dgm:pt modelId="{07856BCC-16F8-4E17-9D40-23982A74C82A}" type="pres">
      <dgm:prSet presAssocID="{DC00B923-E312-4E0B-B722-8E9E8666AB6A}" presName="comp" presStyleCnt="0"/>
      <dgm:spPr/>
    </dgm:pt>
    <dgm:pt modelId="{631FEA92-8EBC-40DB-B911-E04B4EA16A4F}" type="pres">
      <dgm:prSet presAssocID="{DC00B923-E312-4E0B-B722-8E9E8666AB6A}" presName="box" presStyleLbl="node1" presStyleIdx="3" presStyleCnt="4"/>
      <dgm:spPr/>
    </dgm:pt>
    <dgm:pt modelId="{9630E001-E8CB-43F4-BF6C-64F312F52672}" type="pres">
      <dgm:prSet presAssocID="{DC00B923-E312-4E0B-B722-8E9E8666AB6A}"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dgm:spPr>
    </dgm:pt>
    <dgm:pt modelId="{BFE3D7A0-8600-4BB2-8D65-3311DB3AF4C0}" type="pres">
      <dgm:prSet presAssocID="{DC00B923-E312-4E0B-B722-8E9E8666AB6A}" presName="text" presStyleLbl="node1" presStyleIdx="3" presStyleCnt="4">
        <dgm:presLayoutVars>
          <dgm:bulletEnabled val="1"/>
        </dgm:presLayoutVars>
      </dgm:prSet>
      <dgm:spPr/>
    </dgm:pt>
  </dgm:ptLst>
  <dgm:cxnLst>
    <dgm:cxn modelId="{BB21CB01-F821-4FD6-B50A-B13A8AD50A8A}" srcId="{6EB6FBB9-7651-4588-A8CE-C06C65A4E149}" destId="{4EB9F1FD-D04F-44B4-8C72-8C0619D45624}" srcOrd="1" destOrd="0" parTransId="{52D629D3-DB64-4FFC-B322-ABB945C74377}" sibTransId="{919545C5-EF6D-46D5-BAC1-033F395BB964}"/>
    <dgm:cxn modelId="{24053202-39E6-4C7F-8BB9-DDA7704C67C1}" type="presOf" srcId="{25015A74-6592-48A6-8E1B-41BE761E57A0}" destId="{631FEA92-8EBC-40DB-B911-E04B4EA16A4F}" srcOrd="0" destOrd="1" presId="urn:microsoft.com/office/officeart/2005/8/layout/vList4"/>
    <dgm:cxn modelId="{5F566C0E-8D10-47BB-AA44-BEA6F7D80112}" srcId="{E395F68F-AE62-4CA5-8A96-432391B59BD6}" destId="{DC00B923-E312-4E0B-B722-8E9E8666AB6A}" srcOrd="3" destOrd="0" parTransId="{3116F657-A9D3-4071-9C51-9A99A918976A}" sibTransId="{72759471-B02C-4B1C-B2AB-C5A3F27D56BE}"/>
    <dgm:cxn modelId="{69891A17-313E-4686-BB9F-40C2E6A3A1D5}" srcId="{DC00B923-E312-4E0B-B722-8E9E8666AB6A}" destId="{25015A74-6592-48A6-8E1B-41BE761E57A0}" srcOrd="0" destOrd="0" parTransId="{260D1F7D-7425-4F22-82FC-505881D27AC1}" sibTransId="{25871C7C-5736-4E52-BB8A-3BC7FD59E46F}"/>
    <dgm:cxn modelId="{91BAB024-BE6F-4508-B627-192487159BD2}" type="presOf" srcId="{4EB9F1FD-D04F-44B4-8C72-8C0619D45624}" destId="{712AD0DA-86C7-466B-BF34-545C7BE830FD}" srcOrd="0" destOrd="2" presId="urn:microsoft.com/office/officeart/2005/8/layout/vList4"/>
    <dgm:cxn modelId="{1878442E-86EA-4339-A1AC-C4E930F2D2F3}" type="presOf" srcId="{E401B58B-EC6A-424F-AB68-010616CAE6BE}" destId="{52B185B3-8FEB-4824-9710-938B670DED94}" srcOrd="0" destOrd="1" presId="urn:microsoft.com/office/officeart/2005/8/layout/vList4"/>
    <dgm:cxn modelId="{11146431-ED05-4EF0-9B90-4A155F567DF5}" srcId="{C9894602-4C7C-4EEE-9899-166204284132}" destId="{070DEFA3-6ECB-4914-9D84-4DD2DA767226}" srcOrd="1" destOrd="0" parTransId="{801089F5-DCEB-4878-A988-5B880E00F94E}" sibTransId="{5294C42B-B0F6-497E-BADE-619B1E2171F0}"/>
    <dgm:cxn modelId="{A4988A35-6279-4D3F-89A8-2B5EEC40F2F2}" type="presOf" srcId="{070DEFA3-6ECB-4914-9D84-4DD2DA767226}" destId="{52B185B3-8FEB-4824-9710-938B670DED94}" srcOrd="0" destOrd="2" presId="urn:microsoft.com/office/officeart/2005/8/layout/vList4"/>
    <dgm:cxn modelId="{F0866836-C84D-4C27-B84B-8703C8A8DA6E}" srcId="{E395F68F-AE62-4CA5-8A96-432391B59BD6}" destId="{C9894602-4C7C-4EEE-9899-166204284132}" srcOrd="2" destOrd="0" parTransId="{7F7C4863-FD80-4B6C-9BD2-C57A651742B2}" sibTransId="{C962A903-E211-497E-B8C3-F72725A4BBB3}"/>
    <dgm:cxn modelId="{3968233C-6923-409D-B47A-215476EC62D2}" srcId="{C9894602-4C7C-4EEE-9899-166204284132}" destId="{E401B58B-EC6A-424F-AB68-010616CAE6BE}" srcOrd="0" destOrd="0" parTransId="{6888D3A6-D75E-4B9A-AA55-359515075D05}" sibTransId="{16E7079E-8857-428D-A2EC-DDB9D9F48D11}"/>
    <dgm:cxn modelId="{66F6D25F-4820-40DD-8CF7-9F1573EE6E15}" srcId="{E009A632-9880-43E8-9898-7BF7FD309E8E}" destId="{577ACE50-BE18-438D-ABFB-45962539011E}" srcOrd="1" destOrd="0" parTransId="{78DE331C-C9C4-46F9-9E3A-1070C17FD591}" sibTransId="{93A376DD-7E51-4FC8-B945-C3F338A8B23A}"/>
    <dgm:cxn modelId="{35619563-DC33-4224-A944-93992A1D7C03}" srcId="{E395F68F-AE62-4CA5-8A96-432391B59BD6}" destId="{E009A632-9880-43E8-9898-7BF7FD309E8E}" srcOrd="0" destOrd="0" parTransId="{85B81038-7665-48DE-B078-BAAE3377E441}" sibTransId="{0E3B1E73-20AD-49C6-9D99-DD54A9EFA818}"/>
    <dgm:cxn modelId="{DEC3A465-E7F2-40E1-B921-74614D0DEB80}" type="presOf" srcId="{577ACE50-BE18-438D-ABFB-45962539011E}" destId="{B71F1DBD-A0DF-4835-AF38-FA3094B08E5E}" srcOrd="0" destOrd="2" presId="urn:microsoft.com/office/officeart/2005/8/layout/vList4"/>
    <dgm:cxn modelId="{58475148-FE1B-4704-BA59-4227E12A0214}" srcId="{6EB6FBB9-7651-4588-A8CE-C06C65A4E149}" destId="{59DFD0EC-ACDA-4C53-9294-53D6709B4828}" srcOrd="0" destOrd="0" parTransId="{18A9719E-391C-4C5D-9005-F09460033003}" sibTransId="{EA89B7E2-3393-4070-BD58-11542C3FF944}"/>
    <dgm:cxn modelId="{C3DBAA69-A249-45EC-A463-5F68C0453E14}" type="presOf" srcId="{E401B58B-EC6A-424F-AB68-010616CAE6BE}" destId="{11D5F5DC-476A-43ED-B91C-DEFC35261C85}" srcOrd="1" destOrd="1" presId="urn:microsoft.com/office/officeart/2005/8/layout/vList4"/>
    <dgm:cxn modelId="{4C83074B-3669-4420-8855-6275B928843B}" type="presOf" srcId="{C9894602-4C7C-4EEE-9899-166204284132}" destId="{52B185B3-8FEB-4824-9710-938B670DED94}" srcOrd="0" destOrd="0" presId="urn:microsoft.com/office/officeart/2005/8/layout/vList4"/>
    <dgm:cxn modelId="{32959B6F-7234-42CC-917F-76DCD01A5160}" type="presOf" srcId="{E395F68F-AE62-4CA5-8A96-432391B59BD6}" destId="{A63A0415-A629-4E35-AE1A-0A324270E1FC}" srcOrd="0" destOrd="0" presId="urn:microsoft.com/office/officeart/2005/8/layout/vList4"/>
    <dgm:cxn modelId="{A391997E-9E38-4987-A190-A514D0C5EE5F}" type="presOf" srcId="{070DEFA3-6ECB-4914-9D84-4DD2DA767226}" destId="{11D5F5DC-476A-43ED-B91C-DEFC35261C85}" srcOrd="1" destOrd="2" presId="urn:microsoft.com/office/officeart/2005/8/layout/vList4"/>
    <dgm:cxn modelId="{E0D13E90-B087-476C-B49F-1C9B4E157A0B}" srcId="{E009A632-9880-43E8-9898-7BF7FD309E8E}" destId="{3CFDA1D8-B315-4000-9CE2-022822E823AA}" srcOrd="0" destOrd="0" parTransId="{D12F6024-E07C-4E9B-9D11-FBD9A0692A8E}" sibTransId="{62FFEB50-7070-4DD9-B220-F1E62F1E1F2D}"/>
    <dgm:cxn modelId="{7860899D-22B5-4CEA-8F42-D79A15D2698D}" type="presOf" srcId="{6EB6FBB9-7651-4588-A8CE-C06C65A4E149}" destId="{712AD0DA-86C7-466B-BF34-545C7BE830FD}" srcOrd="0" destOrd="0" presId="urn:microsoft.com/office/officeart/2005/8/layout/vList4"/>
    <dgm:cxn modelId="{777055B6-698E-4FB9-8317-F93A86D2028B}" type="presOf" srcId="{4EB9F1FD-D04F-44B4-8C72-8C0619D45624}" destId="{49AC53FF-EA23-40AD-8ABC-3E882280768D}" srcOrd="1" destOrd="2" presId="urn:microsoft.com/office/officeart/2005/8/layout/vList4"/>
    <dgm:cxn modelId="{BDB2FBB6-1B05-4109-8AEA-680823D1D7C4}" type="presOf" srcId="{C9894602-4C7C-4EEE-9899-166204284132}" destId="{11D5F5DC-476A-43ED-B91C-DEFC35261C85}" srcOrd="1" destOrd="0" presId="urn:microsoft.com/office/officeart/2005/8/layout/vList4"/>
    <dgm:cxn modelId="{0BC00ABC-7A18-46AB-B264-26BB0AADF9F1}" srcId="{E395F68F-AE62-4CA5-8A96-432391B59BD6}" destId="{6EB6FBB9-7651-4588-A8CE-C06C65A4E149}" srcOrd="1" destOrd="0" parTransId="{C7AE4819-2746-406A-8FFA-9A464E780492}" sibTransId="{C882C460-F95D-45DF-A28E-526A2F422FF3}"/>
    <dgm:cxn modelId="{3CC241C1-8915-4F02-B09F-D69B8F6BEE6E}" type="presOf" srcId="{E009A632-9880-43E8-9898-7BF7FD309E8E}" destId="{B71F1DBD-A0DF-4835-AF38-FA3094B08E5E}" srcOrd="0" destOrd="0" presId="urn:microsoft.com/office/officeart/2005/8/layout/vList4"/>
    <dgm:cxn modelId="{11791ED5-E681-4F37-B216-4FB141F0A222}" type="presOf" srcId="{DC00B923-E312-4E0B-B722-8E9E8666AB6A}" destId="{631FEA92-8EBC-40DB-B911-E04B4EA16A4F}" srcOrd="0" destOrd="0" presId="urn:microsoft.com/office/officeart/2005/8/layout/vList4"/>
    <dgm:cxn modelId="{FF43E5D6-C133-460E-B71F-987EE78C4FBE}" type="presOf" srcId="{59DFD0EC-ACDA-4C53-9294-53D6709B4828}" destId="{49AC53FF-EA23-40AD-8ABC-3E882280768D}" srcOrd="1" destOrd="1" presId="urn:microsoft.com/office/officeart/2005/8/layout/vList4"/>
    <dgm:cxn modelId="{990383DD-0A56-46BF-A6A7-7D95F10DB95F}" type="presOf" srcId="{6EB6FBB9-7651-4588-A8CE-C06C65A4E149}" destId="{49AC53FF-EA23-40AD-8ABC-3E882280768D}" srcOrd="1" destOrd="0" presId="urn:microsoft.com/office/officeart/2005/8/layout/vList4"/>
    <dgm:cxn modelId="{C547B8DD-5BC1-400A-A051-5CBA5D24AB9C}" type="presOf" srcId="{25015A74-6592-48A6-8E1B-41BE761E57A0}" destId="{BFE3D7A0-8600-4BB2-8D65-3311DB3AF4C0}" srcOrd="1" destOrd="1" presId="urn:microsoft.com/office/officeart/2005/8/layout/vList4"/>
    <dgm:cxn modelId="{23841AE7-886F-4FC7-846D-19A0FE9CDAF0}" type="presOf" srcId="{59DFD0EC-ACDA-4C53-9294-53D6709B4828}" destId="{712AD0DA-86C7-466B-BF34-545C7BE830FD}" srcOrd="0" destOrd="1" presId="urn:microsoft.com/office/officeart/2005/8/layout/vList4"/>
    <dgm:cxn modelId="{9EA3B3E9-6549-4D5C-99F8-98AE0FD1A225}" type="presOf" srcId="{3CFDA1D8-B315-4000-9CE2-022822E823AA}" destId="{B71F1DBD-A0DF-4835-AF38-FA3094B08E5E}" srcOrd="0" destOrd="1" presId="urn:microsoft.com/office/officeart/2005/8/layout/vList4"/>
    <dgm:cxn modelId="{8B238DF1-3085-49AD-8AED-0AAD0B8F617D}" type="presOf" srcId="{3CFDA1D8-B315-4000-9CE2-022822E823AA}" destId="{A21B80BD-9116-4736-9B18-14CBC1B3111F}" srcOrd="1" destOrd="1" presId="urn:microsoft.com/office/officeart/2005/8/layout/vList4"/>
    <dgm:cxn modelId="{F8EDF9F4-CED0-42A3-A6C0-761257353FE5}" type="presOf" srcId="{DC00B923-E312-4E0B-B722-8E9E8666AB6A}" destId="{BFE3D7A0-8600-4BB2-8D65-3311DB3AF4C0}" srcOrd="1" destOrd="0" presId="urn:microsoft.com/office/officeart/2005/8/layout/vList4"/>
    <dgm:cxn modelId="{78134EF7-1340-45E9-B892-9E7911C3C1BF}" type="presOf" srcId="{E009A632-9880-43E8-9898-7BF7FD309E8E}" destId="{A21B80BD-9116-4736-9B18-14CBC1B3111F}" srcOrd="1" destOrd="0" presId="urn:microsoft.com/office/officeart/2005/8/layout/vList4"/>
    <dgm:cxn modelId="{2A83CAF7-5AE6-4A49-9CF7-9AB5FAC86A91}" type="presOf" srcId="{577ACE50-BE18-438D-ABFB-45962539011E}" destId="{A21B80BD-9116-4736-9B18-14CBC1B3111F}" srcOrd="1" destOrd="2" presId="urn:microsoft.com/office/officeart/2005/8/layout/vList4"/>
    <dgm:cxn modelId="{7090213A-F4ED-4D96-9DB8-3BE0347744DA}" type="presParOf" srcId="{A63A0415-A629-4E35-AE1A-0A324270E1FC}" destId="{390319AA-F209-421A-8614-5B3B34841978}" srcOrd="0" destOrd="0" presId="urn:microsoft.com/office/officeart/2005/8/layout/vList4"/>
    <dgm:cxn modelId="{3BD64B0C-7E7F-4CB9-A34C-747D7DA18846}" type="presParOf" srcId="{390319AA-F209-421A-8614-5B3B34841978}" destId="{B71F1DBD-A0DF-4835-AF38-FA3094B08E5E}" srcOrd="0" destOrd="0" presId="urn:microsoft.com/office/officeart/2005/8/layout/vList4"/>
    <dgm:cxn modelId="{10A9E56F-EFF9-4721-8348-2EAFD3FEF00A}" type="presParOf" srcId="{390319AA-F209-421A-8614-5B3B34841978}" destId="{9A979B43-615D-4F6B-998B-124D01293DA4}" srcOrd="1" destOrd="0" presId="urn:microsoft.com/office/officeart/2005/8/layout/vList4"/>
    <dgm:cxn modelId="{630E37C9-3687-41A2-B923-A3183071A82E}" type="presParOf" srcId="{390319AA-F209-421A-8614-5B3B34841978}" destId="{A21B80BD-9116-4736-9B18-14CBC1B3111F}" srcOrd="2" destOrd="0" presId="urn:microsoft.com/office/officeart/2005/8/layout/vList4"/>
    <dgm:cxn modelId="{B2288E04-DA41-4309-9128-8E86CB4CB2DB}" type="presParOf" srcId="{A63A0415-A629-4E35-AE1A-0A324270E1FC}" destId="{4823029F-1B74-43E3-AE0B-F535FCCCF66C}" srcOrd="1" destOrd="0" presId="urn:microsoft.com/office/officeart/2005/8/layout/vList4"/>
    <dgm:cxn modelId="{CB02AB6F-2E25-4459-82F2-285DF7875C01}" type="presParOf" srcId="{A63A0415-A629-4E35-AE1A-0A324270E1FC}" destId="{40023FB2-44D3-4FA2-885D-85E9C730BC91}" srcOrd="2" destOrd="0" presId="urn:microsoft.com/office/officeart/2005/8/layout/vList4"/>
    <dgm:cxn modelId="{E15B36D2-6330-45C6-B605-FB4979C4673F}" type="presParOf" srcId="{40023FB2-44D3-4FA2-885D-85E9C730BC91}" destId="{712AD0DA-86C7-466B-BF34-545C7BE830FD}" srcOrd="0" destOrd="0" presId="urn:microsoft.com/office/officeart/2005/8/layout/vList4"/>
    <dgm:cxn modelId="{93674F7E-7715-439C-ABCF-0D4D6FA8F919}" type="presParOf" srcId="{40023FB2-44D3-4FA2-885D-85E9C730BC91}" destId="{18F8A3A8-888A-42B3-A557-A25CB9A8EE5E}" srcOrd="1" destOrd="0" presId="urn:microsoft.com/office/officeart/2005/8/layout/vList4"/>
    <dgm:cxn modelId="{CE916216-02A3-456A-AD4E-A8617587F307}" type="presParOf" srcId="{40023FB2-44D3-4FA2-885D-85E9C730BC91}" destId="{49AC53FF-EA23-40AD-8ABC-3E882280768D}" srcOrd="2" destOrd="0" presId="urn:microsoft.com/office/officeart/2005/8/layout/vList4"/>
    <dgm:cxn modelId="{38C34717-C045-4F25-B653-A5DCFED4CFE5}" type="presParOf" srcId="{A63A0415-A629-4E35-AE1A-0A324270E1FC}" destId="{C05BD04C-6712-4983-9EB7-AB55F2ADC409}" srcOrd="3" destOrd="0" presId="urn:microsoft.com/office/officeart/2005/8/layout/vList4"/>
    <dgm:cxn modelId="{295D5BA4-FFE8-4D1A-B018-1803D20DB32E}" type="presParOf" srcId="{A63A0415-A629-4E35-AE1A-0A324270E1FC}" destId="{AB04B5CE-06D9-48AC-AD60-E17D7ACFC342}" srcOrd="4" destOrd="0" presId="urn:microsoft.com/office/officeart/2005/8/layout/vList4"/>
    <dgm:cxn modelId="{AAD8B0AF-BBBF-471B-B0CB-F1B723C402A7}" type="presParOf" srcId="{AB04B5CE-06D9-48AC-AD60-E17D7ACFC342}" destId="{52B185B3-8FEB-4824-9710-938B670DED94}" srcOrd="0" destOrd="0" presId="urn:microsoft.com/office/officeart/2005/8/layout/vList4"/>
    <dgm:cxn modelId="{CDF6F959-17B4-422D-BB7F-0348451EE1D5}" type="presParOf" srcId="{AB04B5CE-06D9-48AC-AD60-E17D7ACFC342}" destId="{2C13549C-BB44-445A-82CD-A2C30804DC97}" srcOrd="1" destOrd="0" presId="urn:microsoft.com/office/officeart/2005/8/layout/vList4"/>
    <dgm:cxn modelId="{3B893DA1-5FF6-4362-A900-099C76856355}" type="presParOf" srcId="{AB04B5CE-06D9-48AC-AD60-E17D7ACFC342}" destId="{11D5F5DC-476A-43ED-B91C-DEFC35261C85}" srcOrd="2" destOrd="0" presId="urn:microsoft.com/office/officeart/2005/8/layout/vList4"/>
    <dgm:cxn modelId="{00A2D7F3-DF48-444B-9E3F-B75AA832E325}" type="presParOf" srcId="{A63A0415-A629-4E35-AE1A-0A324270E1FC}" destId="{420AA2F8-5432-4E71-AF94-8C085D076B22}" srcOrd="5" destOrd="0" presId="urn:microsoft.com/office/officeart/2005/8/layout/vList4"/>
    <dgm:cxn modelId="{504671C5-4FB5-4CE7-9DD4-9CE828A2B5B7}" type="presParOf" srcId="{A63A0415-A629-4E35-AE1A-0A324270E1FC}" destId="{07856BCC-16F8-4E17-9D40-23982A74C82A}" srcOrd="6" destOrd="0" presId="urn:microsoft.com/office/officeart/2005/8/layout/vList4"/>
    <dgm:cxn modelId="{FCEFDD5E-1D98-4C33-AAE3-BD5E5A1CA034}" type="presParOf" srcId="{07856BCC-16F8-4E17-9D40-23982A74C82A}" destId="{631FEA92-8EBC-40DB-B911-E04B4EA16A4F}" srcOrd="0" destOrd="0" presId="urn:microsoft.com/office/officeart/2005/8/layout/vList4"/>
    <dgm:cxn modelId="{D7DA0078-44EB-4BAC-9CE1-9014E72B6A9B}" type="presParOf" srcId="{07856BCC-16F8-4E17-9D40-23982A74C82A}" destId="{9630E001-E8CB-43F4-BF6C-64F312F52672}" srcOrd="1" destOrd="0" presId="urn:microsoft.com/office/officeart/2005/8/layout/vList4"/>
    <dgm:cxn modelId="{AE29124E-3500-4CCE-9527-66CA60305E08}" type="presParOf" srcId="{07856BCC-16F8-4E17-9D40-23982A74C82A}" destId="{BFE3D7A0-8600-4BB2-8D65-3311DB3AF4C0}"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454721-CC97-4FC9-B6E5-31D89E19FBF1}" type="doc">
      <dgm:prSet loTypeId="urn:microsoft.com/office/officeart/2005/8/layout/vList4" loCatId="picture" qsTypeId="urn:microsoft.com/office/officeart/2005/8/quickstyle/simple1#6" qsCatId="simple" csTypeId="urn:microsoft.com/office/officeart/2005/8/colors/accent1_5#2" csCatId="accent1" phldr="1"/>
      <dgm:spPr/>
      <dgm:t>
        <a:bodyPr/>
        <a:lstStyle/>
        <a:p>
          <a:endParaRPr lang="zh-CN" altLang="en-US"/>
        </a:p>
      </dgm:t>
    </dgm:pt>
    <dgm:pt modelId="{8AB14CD4-F456-4959-853E-FDB4ED494EA7}">
      <dgm:prSet phldrT="[文本]"/>
      <dgm:spPr/>
      <dgm:t>
        <a:bodyPr/>
        <a:lstStyle/>
        <a:p>
          <a:r>
            <a:rPr lang="zh-CN" altLang="en-US"/>
            <a:t>山西大同下华严寺薄伽教藏殿</a:t>
          </a:r>
          <a:endParaRPr lang="zh-CN" altLang="en-US" dirty="0"/>
        </a:p>
      </dgm:t>
    </dgm:pt>
    <dgm:pt modelId="{A14964A2-32BA-443A-9D15-BC86FBE398DE}" type="parTrans" cxnId="{C2629401-464A-4A4C-909C-53156B5F0399}">
      <dgm:prSet/>
      <dgm:spPr/>
      <dgm:t>
        <a:bodyPr/>
        <a:lstStyle/>
        <a:p>
          <a:endParaRPr lang="zh-CN" altLang="en-US"/>
        </a:p>
      </dgm:t>
    </dgm:pt>
    <dgm:pt modelId="{32151D1C-BEEF-4E1A-9E22-33D3EFC52068}" type="sibTrans" cxnId="{C2629401-464A-4A4C-909C-53156B5F0399}">
      <dgm:prSet/>
      <dgm:spPr/>
      <dgm:t>
        <a:bodyPr/>
        <a:lstStyle/>
        <a:p>
          <a:endParaRPr lang="zh-CN" altLang="en-US"/>
        </a:p>
      </dgm:t>
    </dgm:pt>
    <dgm:pt modelId="{10641FDE-B07F-4FBA-A501-DC10E1391268}">
      <dgm:prSet phldrT="[文本]"/>
      <dgm:spPr/>
      <dgm:t>
        <a:bodyPr/>
        <a:lstStyle/>
        <a:p>
          <a:r>
            <a:rPr lang="zh-CN" altLang="en-US" dirty="0"/>
            <a:t>辽重熙七年（</a:t>
          </a:r>
          <a:r>
            <a:rPr lang="en-US" altLang="zh-CN" dirty="0"/>
            <a:t>1038</a:t>
          </a:r>
          <a:r>
            <a:rPr lang="zh-CN" altLang="en-US" dirty="0"/>
            <a:t>）</a:t>
          </a:r>
        </a:p>
      </dgm:t>
    </dgm:pt>
    <dgm:pt modelId="{E0F3F9ED-27A0-4B55-85EA-9EAB6DBB703E}" type="parTrans" cxnId="{6470C949-79A5-430F-A8A4-3AF0230129AD}">
      <dgm:prSet/>
      <dgm:spPr/>
      <dgm:t>
        <a:bodyPr/>
        <a:lstStyle/>
        <a:p>
          <a:endParaRPr lang="zh-CN" altLang="en-US"/>
        </a:p>
      </dgm:t>
    </dgm:pt>
    <dgm:pt modelId="{8414B7C0-A00A-4E54-AB5D-AD2DA801A232}" type="sibTrans" cxnId="{6470C949-79A5-430F-A8A4-3AF0230129AD}">
      <dgm:prSet/>
      <dgm:spPr/>
      <dgm:t>
        <a:bodyPr/>
        <a:lstStyle/>
        <a:p>
          <a:endParaRPr lang="zh-CN" altLang="en-US"/>
        </a:p>
      </dgm:t>
    </dgm:pt>
    <dgm:pt modelId="{6E82B740-3B3E-4266-B0C1-497DA37B51BD}">
      <dgm:prSet phldrT="[文本]"/>
      <dgm:spPr/>
      <dgm:t>
        <a:bodyPr/>
        <a:lstStyle/>
        <a:p>
          <a:r>
            <a:rPr lang="zh-CN" altLang="en-US" dirty="0"/>
            <a:t>拥有精美的壁藏天宫楼阁</a:t>
          </a:r>
        </a:p>
      </dgm:t>
    </dgm:pt>
    <dgm:pt modelId="{F52E6443-35A3-4A68-8EBC-7E4E95334205}" type="parTrans" cxnId="{515671D3-1595-47DE-B50B-7D83C29E5E33}">
      <dgm:prSet/>
      <dgm:spPr/>
      <dgm:t>
        <a:bodyPr/>
        <a:lstStyle/>
        <a:p>
          <a:endParaRPr lang="zh-CN" altLang="en-US"/>
        </a:p>
      </dgm:t>
    </dgm:pt>
    <dgm:pt modelId="{9D67CE6D-A78C-4608-A916-BEC4DB931F89}" type="sibTrans" cxnId="{515671D3-1595-47DE-B50B-7D83C29E5E33}">
      <dgm:prSet/>
      <dgm:spPr/>
      <dgm:t>
        <a:bodyPr/>
        <a:lstStyle/>
        <a:p>
          <a:endParaRPr lang="zh-CN" altLang="en-US"/>
        </a:p>
      </dgm:t>
    </dgm:pt>
    <dgm:pt modelId="{112BAD70-8984-4ECF-9F3B-9C838F6FE732}">
      <dgm:prSet phldrT="[文本]"/>
      <dgm:spPr/>
      <dgm:t>
        <a:bodyPr/>
        <a:lstStyle/>
        <a:p>
          <a:r>
            <a:rPr lang="zh-CN" altLang="en-US"/>
            <a:t>河北新城开善寺大殿</a:t>
          </a:r>
          <a:endParaRPr lang="zh-CN" altLang="en-US" dirty="0"/>
        </a:p>
      </dgm:t>
    </dgm:pt>
    <dgm:pt modelId="{85D07C55-EF4A-4D95-89B9-4FE3D7050C03}" type="parTrans" cxnId="{C39789EF-0982-44B8-81E0-037648D29832}">
      <dgm:prSet/>
      <dgm:spPr/>
      <dgm:t>
        <a:bodyPr/>
        <a:lstStyle/>
        <a:p>
          <a:endParaRPr lang="zh-CN" altLang="en-US"/>
        </a:p>
      </dgm:t>
    </dgm:pt>
    <dgm:pt modelId="{A5473137-C4C1-4CD6-923C-59984A2A40D5}" type="sibTrans" cxnId="{C39789EF-0982-44B8-81E0-037648D29832}">
      <dgm:prSet/>
      <dgm:spPr/>
      <dgm:t>
        <a:bodyPr/>
        <a:lstStyle/>
        <a:p>
          <a:endParaRPr lang="zh-CN" altLang="en-US"/>
        </a:p>
      </dgm:t>
    </dgm:pt>
    <dgm:pt modelId="{69885928-903E-410D-917B-BBA93D6FDD0F}">
      <dgm:prSet phldrT="[文本]"/>
      <dgm:spPr/>
      <dgm:t>
        <a:bodyPr/>
        <a:lstStyle/>
        <a:p>
          <a:r>
            <a:rPr lang="zh-CN" altLang="en-US" dirty="0"/>
            <a:t>无考</a:t>
          </a:r>
        </a:p>
      </dgm:t>
    </dgm:pt>
    <dgm:pt modelId="{A6CAC2CF-0EE8-45F6-A937-B3867B5A82AC}" type="parTrans" cxnId="{ADAADDF4-9F40-4116-BF04-3984F610B484}">
      <dgm:prSet/>
      <dgm:spPr/>
      <dgm:t>
        <a:bodyPr/>
        <a:lstStyle/>
        <a:p>
          <a:endParaRPr lang="zh-CN" altLang="en-US"/>
        </a:p>
      </dgm:t>
    </dgm:pt>
    <dgm:pt modelId="{6118E25E-C94F-4529-B369-814453B3DF04}" type="sibTrans" cxnId="{ADAADDF4-9F40-4116-BF04-3984F610B484}">
      <dgm:prSet/>
      <dgm:spPr/>
      <dgm:t>
        <a:bodyPr/>
        <a:lstStyle/>
        <a:p>
          <a:endParaRPr lang="zh-CN" altLang="en-US"/>
        </a:p>
      </dgm:t>
    </dgm:pt>
    <dgm:pt modelId="{355B6883-0DBB-44EF-A170-8054222C28EB}">
      <dgm:prSet phldrT="[文本]"/>
      <dgm:spPr/>
      <dgm:t>
        <a:bodyPr/>
        <a:lstStyle/>
        <a:p>
          <a:r>
            <a:rPr lang="zh-CN" altLang="en-US"/>
            <a:t>河北涞源阁院寺文殊殿</a:t>
          </a:r>
          <a:endParaRPr lang="zh-CN" altLang="en-US" dirty="0"/>
        </a:p>
      </dgm:t>
    </dgm:pt>
    <dgm:pt modelId="{DB70E063-D35E-4E8D-99C1-711EBE47E9ED}" type="parTrans" cxnId="{0DA6ED94-2993-4B19-A625-67DB80FE1A3F}">
      <dgm:prSet/>
      <dgm:spPr/>
      <dgm:t>
        <a:bodyPr/>
        <a:lstStyle/>
        <a:p>
          <a:endParaRPr lang="zh-CN" altLang="en-US"/>
        </a:p>
      </dgm:t>
    </dgm:pt>
    <dgm:pt modelId="{49A5EC79-84F1-4490-BDDE-340BECD836C8}" type="sibTrans" cxnId="{0DA6ED94-2993-4B19-A625-67DB80FE1A3F}">
      <dgm:prSet/>
      <dgm:spPr/>
      <dgm:t>
        <a:bodyPr/>
        <a:lstStyle/>
        <a:p>
          <a:endParaRPr lang="zh-CN" altLang="en-US"/>
        </a:p>
      </dgm:t>
    </dgm:pt>
    <dgm:pt modelId="{E6DB93B9-DAAD-45AD-A62A-003911D5FE6C}">
      <dgm:prSet phldrT="[文本]"/>
      <dgm:spPr/>
      <dgm:t>
        <a:bodyPr/>
        <a:lstStyle/>
        <a:p>
          <a:r>
            <a:rPr lang="zh-CN" altLang="en-US" dirty="0"/>
            <a:t>无考</a:t>
          </a:r>
        </a:p>
      </dgm:t>
    </dgm:pt>
    <dgm:pt modelId="{E537C584-2A46-403E-87D8-59B2B7120F2E}" type="parTrans" cxnId="{3AF5AA0B-3C4D-4895-8381-3D4997F2FE2D}">
      <dgm:prSet/>
      <dgm:spPr/>
      <dgm:t>
        <a:bodyPr/>
        <a:lstStyle/>
        <a:p>
          <a:endParaRPr lang="zh-CN" altLang="en-US"/>
        </a:p>
      </dgm:t>
    </dgm:pt>
    <dgm:pt modelId="{4564DA0D-5D28-4035-8850-2CFDFBC815F5}" type="sibTrans" cxnId="{3AF5AA0B-3C4D-4895-8381-3D4997F2FE2D}">
      <dgm:prSet/>
      <dgm:spPr/>
      <dgm:t>
        <a:bodyPr/>
        <a:lstStyle/>
        <a:p>
          <a:endParaRPr lang="zh-CN" altLang="en-US"/>
        </a:p>
      </dgm:t>
    </dgm:pt>
    <dgm:pt modelId="{870BD16C-A5DE-45BF-A728-64A6268DE832}">
      <dgm:prSet phldrT="[文本]"/>
      <dgm:spPr/>
      <dgm:t>
        <a:bodyPr/>
        <a:lstStyle/>
        <a:p>
          <a:r>
            <a:rPr lang="zh-CN" altLang="en-US" dirty="0"/>
            <a:t>世界最高的木塔</a:t>
          </a:r>
        </a:p>
      </dgm:t>
    </dgm:pt>
    <dgm:pt modelId="{59E1FB0C-B005-4351-9EC3-010C2025E200}" type="parTrans" cxnId="{B127685E-A2A7-4710-9382-FFBEB38D46F0}">
      <dgm:prSet/>
      <dgm:spPr/>
      <dgm:t>
        <a:bodyPr/>
        <a:lstStyle/>
        <a:p>
          <a:endParaRPr lang="zh-CN" altLang="en-US"/>
        </a:p>
      </dgm:t>
    </dgm:pt>
    <dgm:pt modelId="{2BCB1B1B-9745-4637-93B7-D26364B35884}" type="sibTrans" cxnId="{B127685E-A2A7-4710-9382-FFBEB38D46F0}">
      <dgm:prSet/>
      <dgm:spPr/>
      <dgm:t>
        <a:bodyPr/>
        <a:lstStyle/>
        <a:p>
          <a:endParaRPr lang="zh-CN" altLang="en-US"/>
        </a:p>
      </dgm:t>
    </dgm:pt>
    <dgm:pt modelId="{EF13F58F-67B5-4C96-BDC0-6C0CAF24CDB2}">
      <dgm:prSet phldrT="[文本]"/>
      <dgm:spPr/>
      <dgm:t>
        <a:bodyPr/>
        <a:lstStyle/>
        <a:p>
          <a:r>
            <a:rPr lang="zh-CN" altLang="en-US"/>
            <a:t>山西应县佛宫寺释迦塔</a:t>
          </a:r>
          <a:endParaRPr lang="zh-CN" altLang="en-US" dirty="0"/>
        </a:p>
      </dgm:t>
    </dgm:pt>
    <dgm:pt modelId="{32DA0BFB-536B-4BD8-AC33-0E087366B4F8}" type="parTrans" cxnId="{A27F3D86-A747-405B-8F8E-1FE0759A524C}">
      <dgm:prSet/>
      <dgm:spPr/>
      <dgm:t>
        <a:bodyPr/>
        <a:lstStyle/>
        <a:p>
          <a:endParaRPr lang="zh-CN" altLang="en-US"/>
        </a:p>
      </dgm:t>
    </dgm:pt>
    <dgm:pt modelId="{8FAC8A4E-2358-4002-9F4B-C030A1EDE23D}" type="sibTrans" cxnId="{A27F3D86-A747-405B-8F8E-1FE0759A524C}">
      <dgm:prSet/>
      <dgm:spPr/>
      <dgm:t>
        <a:bodyPr/>
        <a:lstStyle/>
        <a:p>
          <a:endParaRPr lang="zh-CN" altLang="en-US"/>
        </a:p>
      </dgm:t>
    </dgm:pt>
    <dgm:pt modelId="{2A99FB39-4209-45D8-9333-BB7ED9B6AE51}">
      <dgm:prSet phldrT="[文本]"/>
      <dgm:spPr/>
      <dgm:t>
        <a:bodyPr/>
        <a:lstStyle/>
        <a:p>
          <a:r>
            <a:rPr lang="zh-CN" altLang="en-US" dirty="0"/>
            <a:t>辽清宁二年（</a:t>
          </a:r>
          <a:r>
            <a:rPr lang="en-US" altLang="zh-CN" dirty="0"/>
            <a:t>1056</a:t>
          </a:r>
          <a:r>
            <a:rPr lang="zh-CN" altLang="en-US" dirty="0"/>
            <a:t>）</a:t>
          </a:r>
        </a:p>
      </dgm:t>
    </dgm:pt>
    <dgm:pt modelId="{B4B4BBF8-9120-4CB8-A95F-90AD22532CC6}" type="parTrans" cxnId="{8B2C4BAA-1A2B-47CA-BBF8-97C903501ED4}">
      <dgm:prSet/>
      <dgm:spPr/>
      <dgm:t>
        <a:bodyPr/>
        <a:lstStyle/>
        <a:p>
          <a:endParaRPr lang="zh-CN" altLang="en-US"/>
        </a:p>
      </dgm:t>
    </dgm:pt>
    <dgm:pt modelId="{16B1AAC1-57A7-407A-950B-C2C60EC31C01}" type="sibTrans" cxnId="{8B2C4BAA-1A2B-47CA-BBF8-97C903501ED4}">
      <dgm:prSet/>
      <dgm:spPr/>
      <dgm:t>
        <a:bodyPr/>
        <a:lstStyle/>
        <a:p>
          <a:endParaRPr lang="zh-CN" altLang="en-US"/>
        </a:p>
      </dgm:t>
    </dgm:pt>
    <dgm:pt modelId="{FE2BF18C-A086-421F-B11A-38047664514E}" type="pres">
      <dgm:prSet presAssocID="{6D454721-CC97-4FC9-B6E5-31D89E19FBF1}" presName="linear" presStyleCnt="0">
        <dgm:presLayoutVars>
          <dgm:dir/>
          <dgm:resizeHandles val="exact"/>
        </dgm:presLayoutVars>
      </dgm:prSet>
      <dgm:spPr/>
    </dgm:pt>
    <dgm:pt modelId="{DA1D9E6D-20D8-417D-9D7D-E797257E1019}" type="pres">
      <dgm:prSet presAssocID="{8AB14CD4-F456-4959-853E-FDB4ED494EA7}" presName="comp" presStyleCnt="0"/>
      <dgm:spPr/>
    </dgm:pt>
    <dgm:pt modelId="{935C8CB5-A213-47F5-AB90-6C5528F41FE4}" type="pres">
      <dgm:prSet presAssocID="{8AB14CD4-F456-4959-853E-FDB4ED494EA7}" presName="box" presStyleLbl="node1" presStyleIdx="0" presStyleCnt="4"/>
      <dgm:spPr/>
    </dgm:pt>
    <dgm:pt modelId="{7A45CD34-085F-47CF-9776-2D0B6ABA30A3}" type="pres">
      <dgm:prSet presAssocID="{8AB14CD4-F456-4959-853E-FDB4ED494EA7}" presName="img"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1000" r="-11000"/>
          </a:stretch>
        </a:blipFill>
      </dgm:spPr>
    </dgm:pt>
    <dgm:pt modelId="{8B54F396-5A96-48DC-B012-C7D3A2C764CB}" type="pres">
      <dgm:prSet presAssocID="{8AB14CD4-F456-4959-853E-FDB4ED494EA7}" presName="text" presStyleLbl="node1" presStyleIdx="0" presStyleCnt="4">
        <dgm:presLayoutVars>
          <dgm:bulletEnabled val="1"/>
        </dgm:presLayoutVars>
      </dgm:prSet>
      <dgm:spPr/>
    </dgm:pt>
    <dgm:pt modelId="{AE2657E8-E6D9-4F07-AE45-995A3E0F1E92}" type="pres">
      <dgm:prSet presAssocID="{32151D1C-BEEF-4E1A-9E22-33D3EFC52068}" presName="spacer" presStyleCnt="0"/>
      <dgm:spPr/>
    </dgm:pt>
    <dgm:pt modelId="{88164C35-9EC8-47A1-8912-EDE175852A2B}" type="pres">
      <dgm:prSet presAssocID="{112BAD70-8984-4ECF-9F3B-9C838F6FE732}" presName="comp" presStyleCnt="0"/>
      <dgm:spPr/>
    </dgm:pt>
    <dgm:pt modelId="{6BD882CD-C189-43F6-A771-7D8C3FF24329}" type="pres">
      <dgm:prSet presAssocID="{112BAD70-8984-4ECF-9F3B-9C838F6FE732}" presName="box" presStyleLbl="node1" presStyleIdx="1" presStyleCnt="4"/>
      <dgm:spPr/>
    </dgm:pt>
    <dgm:pt modelId="{0B3255E2-E9E4-430D-B1E7-C438A1DB8DFF}" type="pres">
      <dgm:prSet presAssocID="{112BAD70-8984-4ECF-9F3B-9C838F6FE732}" presName="img"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9000" r="-9000"/>
          </a:stretch>
        </a:blipFill>
      </dgm:spPr>
    </dgm:pt>
    <dgm:pt modelId="{24917CC7-BE8F-4490-922C-1F026B310E72}" type="pres">
      <dgm:prSet presAssocID="{112BAD70-8984-4ECF-9F3B-9C838F6FE732}" presName="text" presStyleLbl="node1" presStyleIdx="1" presStyleCnt="4">
        <dgm:presLayoutVars>
          <dgm:bulletEnabled val="1"/>
        </dgm:presLayoutVars>
      </dgm:prSet>
      <dgm:spPr/>
    </dgm:pt>
    <dgm:pt modelId="{651371D8-7B39-44F2-9498-E07EA9AED5E5}" type="pres">
      <dgm:prSet presAssocID="{A5473137-C4C1-4CD6-923C-59984A2A40D5}" presName="spacer" presStyleCnt="0"/>
      <dgm:spPr/>
    </dgm:pt>
    <dgm:pt modelId="{6358260E-DFB9-4543-82DB-C46FC7017D74}" type="pres">
      <dgm:prSet presAssocID="{355B6883-0DBB-44EF-A170-8054222C28EB}" presName="comp" presStyleCnt="0"/>
      <dgm:spPr/>
    </dgm:pt>
    <dgm:pt modelId="{E262C461-821E-4560-BE8B-9972C7BCFA58}" type="pres">
      <dgm:prSet presAssocID="{355B6883-0DBB-44EF-A170-8054222C28EB}" presName="box" presStyleLbl="node1" presStyleIdx="2" presStyleCnt="4"/>
      <dgm:spPr/>
    </dgm:pt>
    <dgm:pt modelId="{65C5B169-9718-4A06-9218-77F54AB8E11E}" type="pres">
      <dgm:prSet presAssocID="{355B6883-0DBB-44EF-A170-8054222C28EB}" presName="img"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8000" r="-8000"/>
          </a:stretch>
        </a:blipFill>
      </dgm:spPr>
    </dgm:pt>
    <dgm:pt modelId="{FFC93720-89F6-46D7-9B6F-644B6DCCDFBA}" type="pres">
      <dgm:prSet presAssocID="{355B6883-0DBB-44EF-A170-8054222C28EB}" presName="text" presStyleLbl="node1" presStyleIdx="2" presStyleCnt="4">
        <dgm:presLayoutVars>
          <dgm:bulletEnabled val="1"/>
        </dgm:presLayoutVars>
      </dgm:prSet>
      <dgm:spPr/>
    </dgm:pt>
    <dgm:pt modelId="{58324F28-B65B-45A0-B2D3-55269F76C922}" type="pres">
      <dgm:prSet presAssocID="{49A5EC79-84F1-4490-BDDE-340BECD836C8}" presName="spacer" presStyleCnt="0"/>
      <dgm:spPr/>
    </dgm:pt>
    <dgm:pt modelId="{3B3906AC-7BEE-420A-9155-647BA7D0024B}" type="pres">
      <dgm:prSet presAssocID="{EF13F58F-67B5-4C96-BDC0-6C0CAF24CDB2}" presName="comp" presStyleCnt="0"/>
      <dgm:spPr/>
    </dgm:pt>
    <dgm:pt modelId="{6ECEDC5E-4F10-4A76-93DB-B806CB977341}" type="pres">
      <dgm:prSet presAssocID="{EF13F58F-67B5-4C96-BDC0-6C0CAF24CDB2}" presName="box" presStyleLbl="node1" presStyleIdx="3" presStyleCnt="4"/>
      <dgm:spPr/>
    </dgm:pt>
    <dgm:pt modelId="{48C147C3-BD5E-4FB2-8998-2DF93351A770}" type="pres">
      <dgm:prSet presAssocID="{EF13F58F-67B5-4C96-BDC0-6C0CAF24CDB2}" presName="img"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3000" b="-3000"/>
          </a:stretch>
        </a:blipFill>
      </dgm:spPr>
    </dgm:pt>
    <dgm:pt modelId="{610EED0A-A469-416F-959B-6C93EE0217A1}" type="pres">
      <dgm:prSet presAssocID="{EF13F58F-67B5-4C96-BDC0-6C0CAF24CDB2}" presName="text" presStyleLbl="node1" presStyleIdx="3" presStyleCnt="4">
        <dgm:presLayoutVars>
          <dgm:bulletEnabled val="1"/>
        </dgm:presLayoutVars>
      </dgm:prSet>
      <dgm:spPr/>
    </dgm:pt>
  </dgm:ptLst>
  <dgm:cxnLst>
    <dgm:cxn modelId="{C2629401-464A-4A4C-909C-53156B5F0399}" srcId="{6D454721-CC97-4FC9-B6E5-31D89E19FBF1}" destId="{8AB14CD4-F456-4959-853E-FDB4ED494EA7}" srcOrd="0" destOrd="0" parTransId="{A14964A2-32BA-443A-9D15-BC86FBE398DE}" sibTransId="{32151D1C-BEEF-4E1A-9E22-33D3EFC52068}"/>
    <dgm:cxn modelId="{3AF5AA0B-3C4D-4895-8381-3D4997F2FE2D}" srcId="{355B6883-0DBB-44EF-A170-8054222C28EB}" destId="{E6DB93B9-DAAD-45AD-A62A-003911D5FE6C}" srcOrd="0" destOrd="0" parTransId="{E537C584-2A46-403E-87D8-59B2B7120F2E}" sibTransId="{4564DA0D-5D28-4035-8850-2CFDFBC815F5}"/>
    <dgm:cxn modelId="{4AE22D15-848C-49A9-A41C-1BE894630965}" type="presOf" srcId="{EF13F58F-67B5-4C96-BDC0-6C0CAF24CDB2}" destId="{610EED0A-A469-416F-959B-6C93EE0217A1}" srcOrd="1" destOrd="0" presId="urn:microsoft.com/office/officeart/2005/8/layout/vList4"/>
    <dgm:cxn modelId="{8AE67320-4382-4F57-B40B-98EA1804B024}" type="presOf" srcId="{10641FDE-B07F-4FBA-A501-DC10E1391268}" destId="{8B54F396-5A96-48DC-B012-C7D3A2C764CB}" srcOrd="1" destOrd="1" presId="urn:microsoft.com/office/officeart/2005/8/layout/vList4"/>
    <dgm:cxn modelId="{1F4C3A25-3EE6-4C02-89B3-67ABAE7CA533}" type="presOf" srcId="{6E82B740-3B3E-4266-B0C1-497DA37B51BD}" destId="{8B54F396-5A96-48DC-B012-C7D3A2C764CB}" srcOrd="1" destOrd="2" presId="urn:microsoft.com/office/officeart/2005/8/layout/vList4"/>
    <dgm:cxn modelId="{A99BFE39-401D-47E0-967D-55F853E0B578}" type="presOf" srcId="{E6DB93B9-DAAD-45AD-A62A-003911D5FE6C}" destId="{E262C461-821E-4560-BE8B-9972C7BCFA58}" srcOrd="0" destOrd="1" presId="urn:microsoft.com/office/officeart/2005/8/layout/vList4"/>
    <dgm:cxn modelId="{B127685E-A2A7-4710-9382-FFBEB38D46F0}" srcId="{EF13F58F-67B5-4C96-BDC0-6C0CAF24CDB2}" destId="{870BD16C-A5DE-45BF-A728-64A6268DE832}" srcOrd="1" destOrd="0" parTransId="{59E1FB0C-B005-4351-9EC3-010C2025E200}" sibTransId="{2BCB1B1B-9745-4637-93B7-D26364B35884}"/>
    <dgm:cxn modelId="{3DC11A43-AA38-43D5-B1E2-01AEBAB38FF7}" type="presOf" srcId="{E6DB93B9-DAAD-45AD-A62A-003911D5FE6C}" destId="{FFC93720-89F6-46D7-9B6F-644B6DCCDFBA}" srcOrd="1" destOrd="1" presId="urn:microsoft.com/office/officeart/2005/8/layout/vList4"/>
    <dgm:cxn modelId="{BF8C3F69-C1E4-4A88-AB66-03DD9FA21CB5}" type="presOf" srcId="{2A99FB39-4209-45D8-9333-BB7ED9B6AE51}" destId="{610EED0A-A469-416F-959B-6C93EE0217A1}" srcOrd="1" destOrd="1" presId="urn:microsoft.com/office/officeart/2005/8/layout/vList4"/>
    <dgm:cxn modelId="{6470C949-79A5-430F-A8A4-3AF0230129AD}" srcId="{8AB14CD4-F456-4959-853E-FDB4ED494EA7}" destId="{10641FDE-B07F-4FBA-A501-DC10E1391268}" srcOrd="0" destOrd="0" parTransId="{E0F3F9ED-27A0-4B55-85EA-9EAB6DBB703E}" sibTransId="{8414B7C0-A00A-4E54-AB5D-AD2DA801A232}"/>
    <dgm:cxn modelId="{0AEDCE6A-FDC3-499B-86CB-78690F5E4775}" type="presOf" srcId="{870BD16C-A5DE-45BF-A728-64A6268DE832}" destId="{6ECEDC5E-4F10-4A76-93DB-B806CB977341}" srcOrd="0" destOrd="2" presId="urn:microsoft.com/office/officeart/2005/8/layout/vList4"/>
    <dgm:cxn modelId="{5D9AD26C-E008-4DC0-A93A-B628AF96777B}" type="presOf" srcId="{10641FDE-B07F-4FBA-A501-DC10E1391268}" destId="{935C8CB5-A213-47F5-AB90-6C5528F41FE4}" srcOrd="0" destOrd="1" presId="urn:microsoft.com/office/officeart/2005/8/layout/vList4"/>
    <dgm:cxn modelId="{78715F52-9C8B-485A-BFDB-370328613B5E}" type="presOf" srcId="{69885928-903E-410D-917B-BBA93D6FDD0F}" destId="{24917CC7-BE8F-4490-922C-1F026B310E72}" srcOrd="1" destOrd="1" presId="urn:microsoft.com/office/officeart/2005/8/layout/vList4"/>
    <dgm:cxn modelId="{DE6F427E-52AD-4A49-9325-C796C0177BA8}" type="presOf" srcId="{69885928-903E-410D-917B-BBA93D6FDD0F}" destId="{6BD882CD-C189-43F6-A771-7D8C3FF24329}" srcOrd="0" destOrd="1" presId="urn:microsoft.com/office/officeart/2005/8/layout/vList4"/>
    <dgm:cxn modelId="{64147F83-3949-4666-84B6-738DB72D3FCE}" type="presOf" srcId="{355B6883-0DBB-44EF-A170-8054222C28EB}" destId="{FFC93720-89F6-46D7-9B6F-644B6DCCDFBA}" srcOrd="1" destOrd="0" presId="urn:microsoft.com/office/officeart/2005/8/layout/vList4"/>
    <dgm:cxn modelId="{122F8385-6573-4658-9CC1-7DAAB8D2050B}" type="presOf" srcId="{112BAD70-8984-4ECF-9F3B-9C838F6FE732}" destId="{6BD882CD-C189-43F6-A771-7D8C3FF24329}" srcOrd="0" destOrd="0" presId="urn:microsoft.com/office/officeart/2005/8/layout/vList4"/>
    <dgm:cxn modelId="{A27F3D86-A747-405B-8F8E-1FE0759A524C}" srcId="{6D454721-CC97-4FC9-B6E5-31D89E19FBF1}" destId="{EF13F58F-67B5-4C96-BDC0-6C0CAF24CDB2}" srcOrd="3" destOrd="0" parTransId="{32DA0BFB-536B-4BD8-AC33-0E087366B4F8}" sibTransId="{8FAC8A4E-2358-4002-9F4B-C030A1EDE23D}"/>
    <dgm:cxn modelId="{2FD7198A-57FE-4E6F-9A60-6A2F8F2EA7E0}" type="presOf" srcId="{8AB14CD4-F456-4959-853E-FDB4ED494EA7}" destId="{8B54F396-5A96-48DC-B012-C7D3A2C764CB}" srcOrd="1" destOrd="0" presId="urn:microsoft.com/office/officeart/2005/8/layout/vList4"/>
    <dgm:cxn modelId="{0DA6ED94-2993-4B19-A625-67DB80FE1A3F}" srcId="{6D454721-CC97-4FC9-B6E5-31D89E19FBF1}" destId="{355B6883-0DBB-44EF-A170-8054222C28EB}" srcOrd="2" destOrd="0" parTransId="{DB70E063-D35E-4E8D-99C1-711EBE47E9ED}" sibTransId="{49A5EC79-84F1-4490-BDDE-340BECD836C8}"/>
    <dgm:cxn modelId="{65C75D9B-6B21-4FD5-9FA0-561669400F56}" type="presOf" srcId="{2A99FB39-4209-45D8-9333-BB7ED9B6AE51}" destId="{6ECEDC5E-4F10-4A76-93DB-B806CB977341}" srcOrd="0" destOrd="1" presId="urn:microsoft.com/office/officeart/2005/8/layout/vList4"/>
    <dgm:cxn modelId="{68E5C6A2-602A-4E2B-9163-0D7020C1E005}" type="presOf" srcId="{8AB14CD4-F456-4959-853E-FDB4ED494EA7}" destId="{935C8CB5-A213-47F5-AB90-6C5528F41FE4}" srcOrd="0" destOrd="0" presId="urn:microsoft.com/office/officeart/2005/8/layout/vList4"/>
    <dgm:cxn modelId="{8B2C4BAA-1A2B-47CA-BBF8-97C903501ED4}" srcId="{EF13F58F-67B5-4C96-BDC0-6C0CAF24CDB2}" destId="{2A99FB39-4209-45D8-9333-BB7ED9B6AE51}" srcOrd="0" destOrd="0" parTransId="{B4B4BBF8-9120-4CB8-A95F-90AD22532CC6}" sibTransId="{16B1AAC1-57A7-407A-950B-C2C60EC31C01}"/>
    <dgm:cxn modelId="{15B39FBE-0A6F-4F51-8144-CDFFAA3300FD}" type="presOf" srcId="{6E82B740-3B3E-4266-B0C1-497DA37B51BD}" destId="{935C8CB5-A213-47F5-AB90-6C5528F41FE4}" srcOrd="0" destOrd="2" presId="urn:microsoft.com/office/officeart/2005/8/layout/vList4"/>
    <dgm:cxn modelId="{E96829C2-9B4C-4D41-A341-B94E239854D9}" type="presOf" srcId="{6D454721-CC97-4FC9-B6E5-31D89E19FBF1}" destId="{FE2BF18C-A086-421F-B11A-38047664514E}" srcOrd="0" destOrd="0" presId="urn:microsoft.com/office/officeart/2005/8/layout/vList4"/>
    <dgm:cxn modelId="{74B133C7-EDA0-417F-A649-E042799298D6}" type="presOf" srcId="{EF13F58F-67B5-4C96-BDC0-6C0CAF24CDB2}" destId="{6ECEDC5E-4F10-4A76-93DB-B806CB977341}" srcOrd="0" destOrd="0" presId="urn:microsoft.com/office/officeart/2005/8/layout/vList4"/>
    <dgm:cxn modelId="{515671D3-1595-47DE-B50B-7D83C29E5E33}" srcId="{8AB14CD4-F456-4959-853E-FDB4ED494EA7}" destId="{6E82B740-3B3E-4266-B0C1-497DA37B51BD}" srcOrd="1" destOrd="0" parTransId="{F52E6443-35A3-4A68-8EBC-7E4E95334205}" sibTransId="{9D67CE6D-A78C-4608-A916-BEC4DB931F89}"/>
    <dgm:cxn modelId="{EB8608E7-3A7C-43CC-A896-F370C7FCEA14}" type="presOf" srcId="{112BAD70-8984-4ECF-9F3B-9C838F6FE732}" destId="{24917CC7-BE8F-4490-922C-1F026B310E72}" srcOrd="1" destOrd="0" presId="urn:microsoft.com/office/officeart/2005/8/layout/vList4"/>
    <dgm:cxn modelId="{61435AED-CC8D-49C5-B6DE-95A83B68BCE7}" type="presOf" srcId="{870BD16C-A5DE-45BF-A728-64A6268DE832}" destId="{610EED0A-A469-416F-959B-6C93EE0217A1}" srcOrd="1" destOrd="2" presId="urn:microsoft.com/office/officeart/2005/8/layout/vList4"/>
    <dgm:cxn modelId="{C39789EF-0982-44B8-81E0-037648D29832}" srcId="{6D454721-CC97-4FC9-B6E5-31D89E19FBF1}" destId="{112BAD70-8984-4ECF-9F3B-9C838F6FE732}" srcOrd="1" destOrd="0" parTransId="{85D07C55-EF4A-4D95-89B9-4FE3D7050C03}" sibTransId="{A5473137-C4C1-4CD6-923C-59984A2A40D5}"/>
    <dgm:cxn modelId="{ADAADDF4-9F40-4116-BF04-3984F610B484}" srcId="{112BAD70-8984-4ECF-9F3B-9C838F6FE732}" destId="{69885928-903E-410D-917B-BBA93D6FDD0F}" srcOrd="0" destOrd="0" parTransId="{A6CAC2CF-0EE8-45F6-A937-B3867B5A82AC}" sibTransId="{6118E25E-C94F-4529-B369-814453B3DF04}"/>
    <dgm:cxn modelId="{B89BE6F8-F518-473E-8CEF-97D49D1C46EB}" type="presOf" srcId="{355B6883-0DBB-44EF-A170-8054222C28EB}" destId="{E262C461-821E-4560-BE8B-9972C7BCFA58}" srcOrd="0" destOrd="0" presId="urn:microsoft.com/office/officeart/2005/8/layout/vList4"/>
    <dgm:cxn modelId="{8DA8CFBF-D361-4828-8A46-4EC99BA99AC5}" type="presParOf" srcId="{FE2BF18C-A086-421F-B11A-38047664514E}" destId="{DA1D9E6D-20D8-417D-9D7D-E797257E1019}" srcOrd="0" destOrd="0" presId="urn:microsoft.com/office/officeart/2005/8/layout/vList4"/>
    <dgm:cxn modelId="{0886B2DD-CAAE-4C58-A890-80623D6A08FF}" type="presParOf" srcId="{DA1D9E6D-20D8-417D-9D7D-E797257E1019}" destId="{935C8CB5-A213-47F5-AB90-6C5528F41FE4}" srcOrd="0" destOrd="0" presId="urn:microsoft.com/office/officeart/2005/8/layout/vList4"/>
    <dgm:cxn modelId="{A984B56B-DDC5-4E36-86B7-6E3672BD5982}" type="presParOf" srcId="{DA1D9E6D-20D8-417D-9D7D-E797257E1019}" destId="{7A45CD34-085F-47CF-9776-2D0B6ABA30A3}" srcOrd="1" destOrd="0" presId="urn:microsoft.com/office/officeart/2005/8/layout/vList4"/>
    <dgm:cxn modelId="{1B938039-188B-421B-B264-26EA0C8A899F}" type="presParOf" srcId="{DA1D9E6D-20D8-417D-9D7D-E797257E1019}" destId="{8B54F396-5A96-48DC-B012-C7D3A2C764CB}" srcOrd="2" destOrd="0" presId="urn:microsoft.com/office/officeart/2005/8/layout/vList4"/>
    <dgm:cxn modelId="{B3F4637B-03DB-42A8-92B6-1D07902D74C8}" type="presParOf" srcId="{FE2BF18C-A086-421F-B11A-38047664514E}" destId="{AE2657E8-E6D9-4F07-AE45-995A3E0F1E92}" srcOrd="1" destOrd="0" presId="urn:microsoft.com/office/officeart/2005/8/layout/vList4"/>
    <dgm:cxn modelId="{83F31180-B3EC-4DFB-BE70-641D36E99329}" type="presParOf" srcId="{FE2BF18C-A086-421F-B11A-38047664514E}" destId="{88164C35-9EC8-47A1-8912-EDE175852A2B}" srcOrd="2" destOrd="0" presId="urn:microsoft.com/office/officeart/2005/8/layout/vList4"/>
    <dgm:cxn modelId="{61AF3F2E-57FE-4875-8CB0-6DAD85F7BA2B}" type="presParOf" srcId="{88164C35-9EC8-47A1-8912-EDE175852A2B}" destId="{6BD882CD-C189-43F6-A771-7D8C3FF24329}" srcOrd="0" destOrd="0" presId="urn:microsoft.com/office/officeart/2005/8/layout/vList4"/>
    <dgm:cxn modelId="{91720308-3523-48B7-A834-435CEC73067C}" type="presParOf" srcId="{88164C35-9EC8-47A1-8912-EDE175852A2B}" destId="{0B3255E2-E9E4-430D-B1E7-C438A1DB8DFF}" srcOrd="1" destOrd="0" presId="urn:microsoft.com/office/officeart/2005/8/layout/vList4"/>
    <dgm:cxn modelId="{43F065F4-67CE-4A48-94A5-CDF4F2B54140}" type="presParOf" srcId="{88164C35-9EC8-47A1-8912-EDE175852A2B}" destId="{24917CC7-BE8F-4490-922C-1F026B310E72}" srcOrd="2" destOrd="0" presId="urn:microsoft.com/office/officeart/2005/8/layout/vList4"/>
    <dgm:cxn modelId="{177E21D1-7140-4515-81B4-951F36949E0E}" type="presParOf" srcId="{FE2BF18C-A086-421F-B11A-38047664514E}" destId="{651371D8-7B39-44F2-9498-E07EA9AED5E5}" srcOrd="3" destOrd="0" presId="urn:microsoft.com/office/officeart/2005/8/layout/vList4"/>
    <dgm:cxn modelId="{172C0DF3-3197-45F8-9D52-27D437047242}" type="presParOf" srcId="{FE2BF18C-A086-421F-B11A-38047664514E}" destId="{6358260E-DFB9-4543-82DB-C46FC7017D74}" srcOrd="4" destOrd="0" presId="urn:microsoft.com/office/officeart/2005/8/layout/vList4"/>
    <dgm:cxn modelId="{939BF73E-A864-4E79-AD6E-48484C2ECAC2}" type="presParOf" srcId="{6358260E-DFB9-4543-82DB-C46FC7017D74}" destId="{E262C461-821E-4560-BE8B-9972C7BCFA58}" srcOrd="0" destOrd="0" presId="urn:microsoft.com/office/officeart/2005/8/layout/vList4"/>
    <dgm:cxn modelId="{2B7FDF48-962C-4A3A-B6AE-732A5E9B3B34}" type="presParOf" srcId="{6358260E-DFB9-4543-82DB-C46FC7017D74}" destId="{65C5B169-9718-4A06-9218-77F54AB8E11E}" srcOrd="1" destOrd="0" presId="urn:microsoft.com/office/officeart/2005/8/layout/vList4"/>
    <dgm:cxn modelId="{24E0A0B7-97DA-4719-88A4-426F31CDA26D}" type="presParOf" srcId="{6358260E-DFB9-4543-82DB-C46FC7017D74}" destId="{FFC93720-89F6-46D7-9B6F-644B6DCCDFBA}" srcOrd="2" destOrd="0" presId="urn:microsoft.com/office/officeart/2005/8/layout/vList4"/>
    <dgm:cxn modelId="{1FD83445-5172-4289-A0D9-5C2AC157C01F}" type="presParOf" srcId="{FE2BF18C-A086-421F-B11A-38047664514E}" destId="{58324F28-B65B-45A0-B2D3-55269F76C922}" srcOrd="5" destOrd="0" presId="urn:microsoft.com/office/officeart/2005/8/layout/vList4"/>
    <dgm:cxn modelId="{6761A19A-4F38-417F-8F8E-21694BB002D9}" type="presParOf" srcId="{FE2BF18C-A086-421F-B11A-38047664514E}" destId="{3B3906AC-7BEE-420A-9155-647BA7D0024B}" srcOrd="6" destOrd="0" presId="urn:microsoft.com/office/officeart/2005/8/layout/vList4"/>
    <dgm:cxn modelId="{905EDFAE-3562-4ACC-938D-AF74AA712EC3}" type="presParOf" srcId="{3B3906AC-7BEE-420A-9155-647BA7D0024B}" destId="{6ECEDC5E-4F10-4A76-93DB-B806CB977341}" srcOrd="0" destOrd="0" presId="urn:microsoft.com/office/officeart/2005/8/layout/vList4"/>
    <dgm:cxn modelId="{979A08DF-EC09-471A-B600-51903B8024FF}" type="presParOf" srcId="{3B3906AC-7BEE-420A-9155-647BA7D0024B}" destId="{48C147C3-BD5E-4FB2-8998-2DF93351A770}" srcOrd="1" destOrd="0" presId="urn:microsoft.com/office/officeart/2005/8/layout/vList4"/>
    <dgm:cxn modelId="{89A908E9-4E90-4F7A-BB25-7742E58B186C}" type="presParOf" srcId="{3B3906AC-7BEE-420A-9155-647BA7D0024B}" destId="{610EED0A-A469-416F-959B-6C93EE0217A1}"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50F1C2-9B47-42BA-B628-A2A4F3703DEA}"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zh-CN" altLang="en-US"/>
        </a:p>
      </dgm:t>
    </dgm:pt>
    <dgm:pt modelId="{D661904E-5EE1-4323-853C-4FEA224CC282}">
      <dgm:prSet phldrT="[文本]"/>
      <dgm:spPr/>
      <dgm:t>
        <a:bodyPr/>
        <a:lstStyle/>
        <a:p>
          <a:r>
            <a:rPr lang="en-US" altLang="zh-CN" dirty="0"/>
            <a:t>1.</a:t>
          </a:r>
          <a:r>
            <a:rPr lang="zh-CN" altLang="en-US" dirty="0"/>
            <a:t>永寿寺雨花宫</a:t>
          </a:r>
        </a:p>
      </dgm:t>
    </dgm:pt>
    <dgm:pt modelId="{DA66A481-B46B-4968-8B3D-216EBFEF4AE0}" type="parTrans" cxnId="{7632AFE3-DC03-4048-BB89-420747F38769}">
      <dgm:prSet/>
      <dgm:spPr/>
      <dgm:t>
        <a:bodyPr/>
        <a:lstStyle/>
        <a:p>
          <a:endParaRPr lang="zh-CN" altLang="en-US"/>
        </a:p>
      </dgm:t>
    </dgm:pt>
    <dgm:pt modelId="{5BF96B0F-F395-4D9D-9668-AE43A41B844E}" type="sibTrans" cxnId="{7632AFE3-DC03-4048-BB89-420747F38769}">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dgm:spPr>
      <dgm:t>
        <a:bodyPr/>
        <a:lstStyle/>
        <a:p>
          <a:endParaRPr lang="zh-CN" altLang="en-US"/>
        </a:p>
      </dgm:t>
    </dgm:pt>
    <dgm:pt modelId="{C5804F77-8A46-4AC8-B199-B99A6A838EA9}">
      <dgm:prSet phldrT="[文本]"/>
      <dgm:spPr/>
      <dgm:t>
        <a:bodyPr/>
        <a:lstStyle/>
        <a:p>
          <a:r>
            <a:rPr lang="zh-CN" altLang="en-US" dirty="0"/>
            <a:t>位于山西省榆次县，已毁</a:t>
          </a:r>
        </a:p>
      </dgm:t>
    </dgm:pt>
    <dgm:pt modelId="{D8D0EBBA-C179-4800-B455-ECC1AD630200}" type="parTrans" cxnId="{5E8CCA17-1377-47CA-B621-7297FC27E78B}">
      <dgm:prSet/>
      <dgm:spPr/>
      <dgm:t>
        <a:bodyPr/>
        <a:lstStyle/>
        <a:p>
          <a:endParaRPr lang="zh-CN" altLang="en-US"/>
        </a:p>
      </dgm:t>
    </dgm:pt>
    <dgm:pt modelId="{7D8C1B4E-090C-4597-8EF5-DA6A49CD5582}" type="sibTrans" cxnId="{5E8CCA17-1377-47CA-B621-7297FC27E78B}">
      <dgm:prSet/>
      <dgm:spPr/>
      <dgm:t>
        <a:bodyPr/>
        <a:lstStyle/>
        <a:p>
          <a:endParaRPr lang="zh-CN" altLang="en-US"/>
        </a:p>
      </dgm:t>
    </dgm:pt>
    <dgm:pt modelId="{3A8AB2C8-391E-45B1-80A1-F9969211D5BC}">
      <dgm:prSet phldrT="[文本]"/>
      <dgm:spPr/>
      <dgm:t>
        <a:bodyPr/>
        <a:lstStyle/>
        <a:p>
          <a:r>
            <a:rPr lang="en-US" altLang="zh-CN" dirty="0"/>
            <a:t>2.</a:t>
          </a:r>
          <a:r>
            <a:rPr lang="zh-CN" altLang="en-US" dirty="0"/>
            <a:t>隆兴寺</a:t>
          </a:r>
        </a:p>
      </dgm:t>
    </dgm:pt>
    <dgm:pt modelId="{F87AA0DC-F98D-45A5-9C9C-492B82F30B37}" type="parTrans" cxnId="{AEA751B4-6772-4BE6-A5D8-87FB9480F4C7}">
      <dgm:prSet/>
      <dgm:spPr/>
      <dgm:t>
        <a:bodyPr/>
        <a:lstStyle/>
        <a:p>
          <a:endParaRPr lang="zh-CN" altLang="en-US"/>
        </a:p>
      </dgm:t>
    </dgm:pt>
    <dgm:pt modelId="{38C5F34B-9238-4C96-B166-3D6E48A30AC3}" type="sibTrans" cxnId="{AEA751B4-6772-4BE6-A5D8-87FB9480F4C7}">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6000" r="-26000"/>
          </a:stretch>
        </a:blipFill>
      </dgm:spPr>
      <dgm:t>
        <a:bodyPr/>
        <a:lstStyle/>
        <a:p>
          <a:endParaRPr lang="zh-CN" altLang="en-US"/>
        </a:p>
      </dgm:t>
    </dgm:pt>
    <dgm:pt modelId="{A327B0B2-DC21-42D5-8EED-B6A087488E2E}">
      <dgm:prSet phldrT="[文本]"/>
      <dgm:spPr/>
      <dgm:t>
        <a:bodyPr/>
        <a:lstStyle/>
        <a:p>
          <a:r>
            <a:rPr lang="zh-CN" altLang="en-US" dirty="0"/>
            <a:t>位于河北正定，拥有摩尼殿和转轮藏殿两座宋构</a:t>
          </a:r>
        </a:p>
      </dgm:t>
    </dgm:pt>
    <dgm:pt modelId="{B59E5050-89F9-498E-9751-937D1B3CBBD5}" type="parTrans" cxnId="{CB38C2A6-344E-47CA-8EE0-E346DAD7758F}">
      <dgm:prSet/>
      <dgm:spPr/>
      <dgm:t>
        <a:bodyPr/>
        <a:lstStyle/>
        <a:p>
          <a:endParaRPr lang="zh-CN" altLang="en-US"/>
        </a:p>
      </dgm:t>
    </dgm:pt>
    <dgm:pt modelId="{B5D05EC5-7EEF-43FC-A3A2-23EDABE2F47B}" type="sibTrans" cxnId="{CB38C2A6-344E-47CA-8EE0-E346DAD7758F}">
      <dgm:prSet/>
      <dgm:spPr/>
      <dgm:t>
        <a:bodyPr/>
        <a:lstStyle/>
        <a:p>
          <a:endParaRPr lang="zh-CN" altLang="en-US"/>
        </a:p>
      </dgm:t>
    </dgm:pt>
    <dgm:pt modelId="{2D728E7B-7707-4D82-8674-8A2244FFBEED}">
      <dgm:prSet phldrT="[文本]"/>
      <dgm:spPr/>
      <dgm:t>
        <a:bodyPr/>
        <a:lstStyle/>
        <a:p>
          <a:r>
            <a:rPr lang="en-US" altLang="zh-CN" dirty="0"/>
            <a:t>3.</a:t>
          </a:r>
          <a:r>
            <a:rPr lang="zh-CN" altLang="en-US" dirty="0"/>
            <a:t>晋祠</a:t>
          </a:r>
        </a:p>
      </dgm:t>
    </dgm:pt>
    <dgm:pt modelId="{9C580D04-CA35-474E-9789-A8FA495EA68E}" type="parTrans" cxnId="{100A921B-D320-4D8E-864C-C8F9CC457988}">
      <dgm:prSet/>
      <dgm:spPr/>
      <dgm:t>
        <a:bodyPr/>
        <a:lstStyle/>
        <a:p>
          <a:endParaRPr lang="zh-CN" altLang="en-US"/>
        </a:p>
      </dgm:t>
    </dgm:pt>
    <dgm:pt modelId="{ECA803EC-FC6D-43C1-B022-A76D5D1A026C}" type="sibTrans" cxnId="{100A921B-D320-4D8E-864C-C8F9CC457988}">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4000" r="-14000"/>
          </a:stretch>
        </a:blipFill>
      </dgm:spPr>
      <dgm:t>
        <a:bodyPr/>
        <a:lstStyle/>
        <a:p>
          <a:endParaRPr lang="zh-CN" altLang="en-US"/>
        </a:p>
      </dgm:t>
    </dgm:pt>
    <dgm:pt modelId="{90F0F253-C786-4451-890F-5291FA585AD2}">
      <dgm:prSet phldrT="[文本]"/>
      <dgm:spPr/>
      <dgm:t>
        <a:bodyPr/>
        <a:lstStyle/>
        <a:p>
          <a:r>
            <a:rPr lang="en-US" altLang="zh-CN" dirty="0"/>
            <a:t>4.</a:t>
          </a:r>
          <a:r>
            <a:rPr lang="zh-CN" altLang="en-US" dirty="0"/>
            <a:t>佛光寺文殊殿</a:t>
          </a:r>
        </a:p>
      </dgm:t>
    </dgm:pt>
    <dgm:pt modelId="{CD4A85FB-84F9-4CA7-9053-18A297B6CD24}" type="parTrans" cxnId="{28FC89BF-4B3C-4B76-A53C-2D2A15BAFE76}">
      <dgm:prSet/>
      <dgm:spPr/>
      <dgm:t>
        <a:bodyPr/>
        <a:lstStyle/>
        <a:p>
          <a:endParaRPr lang="zh-CN" altLang="en-US"/>
        </a:p>
      </dgm:t>
    </dgm:pt>
    <dgm:pt modelId="{4CC5CECE-1DFA-4C6B-916A-35D370BB53BF}" type="sibTrans" cxnId="{28FC89BF-4B3C-4B76-A53C-2D2A15BAFE76}">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dgm:spPr>
      <dgm:t>
        <a:bodyPr/>
        <a:lstStyle/>
        <a:p>
          <a:endParaRPr lang="zh-CN" altLang="en-US"/>
        </a:p>
      </dgm:t>
    </dgm:pt>
    <dgm:pt modelId="{1F7CCDF8-887A-4E2D-8F59-E297A8C69FF7}">
      <dgm:prSet phldrT="[文本]"/>
      <dgm:spPr/>
      <dgm:t>
        <a:bodyPr/>
        <a:lstStyle/>
        <a:p>
          <a:r>
            <a:rPr lang="en-US" altLang="zh-CN" dirty="0"/>
            <a:t>6.</a:t>
          </a:r>
          <a:r>
            <a:rPr lang="zh-CN" altLang="en-US" dirty="0"/>
            <a:t>善化寺</a:t>
          </a:r>
        </a:p>
      </dgm:t>
    </dgm:pt>
    <dgm:pt modelId="{3D5BCE1F-A383-4369-9034-7A53577B271B}" type="parTrans" cxnId="{6FB9771A-7215-424E-AB4E-CA01EFB46613}">
      <dgm:prSet/>
      <dgm:spPr/>
      <dgm:t>
        <a:bodyPr/>
        <a:lstStyle/>
        <a:p>
          <a:endParaRPr lang="zh-CN" altLang="en-US"/>
        </a:p>
      </dgm:t>
    </dgm:pt>
    <dgm:pt modelId="{EABDE124-D23F-45CF-8549-9F568078A8A4}" type="sibTrans" cxnId="{6FB9771A-7215-424E-AB4E-CA01EFB46613}">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4000" r="-14000"/>
          </a:stretch>
        </a:blipFill>
      </dgm:spPr>
      <dgm:t>
        <a:bodyPr/>
        <a:lstStyle/>
        <a:p>
          <a:endParaRPr lang="zh-CN" altLang="en-US"/>
        </a:p>
      </dgm:t>
    </dgm:pt>
    <dgm:pt modelId="{E7A01A2C-D071-454B-99E7-145BE1B98430}">
      <dgm:prSet phldrT="[文本]"/>
      <dgm:spPr/>
      <dgm:t>
        <a:bodyPr/>
        <a:lstStyle/>
        <a:p>
          <a:r>
            <a:rPr lang="zh-CN" altLang="en-US" dirty="0"/>
            <a:t>位于山西大同，山门和三圣殿为金代原物</a:t>
          </a:r>
        </a:p>
      </dgm:t>
    </dgm:pt>
    <dgm:pt modelId="{5B6D458A-6988-4343-B5D4-04F1B97AAAAE}" type="parTrans" cxnId="{3A8BF584-0BB2-4A71-91B0-EDA937B7DBA3}">
      <dgm:prSet/>
      <dgm:spPr/>
      <dgm:t>
        <a:bodyPr/>
        <a:lstStyle/>
        <a:p>
          <a:endParaRPr lang="zh-CN" altLang="en-US"/>
        </a:p>
      </dgm:t>
    </dgm:pt>
    <dgm:pt modelId="{3350228F-22DB-4F65-9223-DDCA238223B5}" type="sibTrans" cxnId="{3A8BF584-0BB2-4A71-91B0-EDA937B7DBA3}">
      <dgm:prSet/>
      <dgm:spPr/>
      <dgm:t>
        <a:bodyPr/>
        <a:lstStyle/>
        <a:p>
          <a:endParaRPr lang="zh-CN" altLang="en-US"/>
        </a:p>
      </dgm:t>
    </dgm:pt>
    <dgm:pt modelId="{3B69C39C-C0BD-4745-8F6F-B877D2ED4C71}">
      <dgm:prSet phldrT="[文本]"/>
      <dgm:spPr/>
      <dgm:t>
        <a:bodyPr/>
        <a:lstStyle/>
        <a:p>
          <a:r>
            <a:rPr lang="zh-CN" altLang="en-US" dirty="0"/>
            <a:t>位于河南嵩山，建于宋宣和七年（</a:t>
          </a:r>
          <a:r>
            <a:rPr lang="en-US" altLang="zh-CN" dirty="0"/>
            <a:t>1125</a:t>
          </a:r>
          <a:r>
            <a:rPr lang="zh-CN" altLang="en-US" dirty="0"/>
            <a:t>年 ）</a:t>
          </a:r>
        </a:p>
      </dgm:t>
    </dgm:pt>
    <dgm:pt modelId="{3D0E3964-49E2-4DCC-A0A1-4E04F1FED5B2}" type="parTrans" cxnId="{EEB1430D-6EBB-4DB5-8C84-065FCD5FE604}">
      <dgm:prSet/>
      <dgm:spPr/>
      <dgm:t>
        <a:bodyPr/>
        <a:lstStyle/>
        <a:p>
          <a:endParaRPr lang="zh-CN" altLang="en-US"/>
        </a:p>
      </dgm:t>
    </dgm:pt>
    <dgm:pt modelId="{7ABA492A-5FA3-4F16-8DA2-9F2CC9DC751E}" type="sibTrans" cxnId="{EEB1430D-6EBB-4DB5-8C84-065FCD5FE604}">
      <dgm:prSet/>
      <dgm:spPr/>
      <dgm:t>
        <a:bodyPr/>
        <a:lstStyle/>
        <a:p>
          <a:endParaRPr lang="zh-CN" altLang="en-US"/>
        </a:p>
      </dgm:t>
    </dgm:pt>
    <dgm:pt modelId="{81F884F0-62C7-416D-B270-D8D4B0456599}">
      <dgm:prSet phldrT="[文本]"/>
      <dgm:spPr/>
      <dgm:t>
        <a:bodyPr/>
        <a:lstStyle/>
        <a:p>
          <a:r>
            <a:rPr lang="zh-CN" altLang="en-US" dirty="0"/>
            <a:t>位于五台山佛光寺内，是佛光寺大殿的配殿</a:t>
          </a:r>
        </a:p>
      </dgm:t>
    </dgm:pt>
    <dgm:pt modelId="{C490995A-68CE-4C0C-819D-04301156E1B1}" type="parTrans" cxnId="{C0945D1F-2F19-4339-920D-5500689EE03A}">
      <dgm:prSet/>
      <dgm:spPr/>
      <dgm:t>
        <a:bodyPr/>
        <a:lstStyle/>
        <a:p>
          <a:endParaRPr lang="zh-CN" altLang="en-US"/>
        </a:p>
      </dgm:t>
    </dgm:pt>
    <dgm:pt modelId="{0A0D0702-7CB4-46B5-86B9-A555647AE595}" type="sibTrans" cxnId="{C0945D1F-2F19-4339-920D-5500689EE03A}">
      <dgm:prSet/>
      <dgm:spPr/>
      <dgm:t>
        <a:bodyPr/>
        <a:lstStyle/>
        <a:p>
          <a:endParaRPr lang="zh-CN" altLang="en-US"/>
        </a:p>
      </dgm:t>
    </dgm:pt>
    <dgm:pt modelId="{595D7143-F7A5-4907-A4C7-080E23BB4AB1}">
      <dgm:prSet phldrT="[文本]"/>
      <dgm:spPr/>
      <dgm:t>
        <a:bodyPr/>
        <a:lstStyle/>
        <a:p>
          <a:r>
            <a:rPr lang="en-US" altLang="zh-CN" dirty="0"/>
            <a:t>5.</a:t>
          </a:r>
          <a:r>
            <a:rPr lang="zh-CN" altLang="en-US" dirty="0"/>
            <a:t>少林寺初祖庵</a:t>
          </a:r>
        </a:p>
      </dgm:t>
    </dgm:pt>
    <dgm:pt modelId="{FF2B55C9-D164-4CBE-B895-BF22454C1640}" type="parTrans" cxnId="{4E75C7E8-D419-4BD5-9F9C-F44B246BF5D0}">
      <dgm:prSet/>
      <dgm:spPr/>
      <dgm:t>
        <a:bodyPr/>
        <a:lstStyle/>
        <a:p>
          <a:endParaRPr lang="zh-CN" altLang="en-US"/>
        </a:p>
      </dgm:t>
    </dgm:pt>
    <dgm:pt modelId="{20BCC8DF-FB2F-486D-A02A-C2C8A658DADD}" type="sibTrans" cxnId="{4E75C7E8-D419-4BD5-9F9C-F44B246BF5D0}">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27000" r="-27000"/>
          </a:stretch>
        </a:blipFill>
      </dgm:spPr>
      <dgm:t>
        <a:bodyPr/>
        <a:lstStyle/>
        <a:p>
          <a:endParaRPr lang="zh-CN" altLang="en-US"/>
        </a:p>
      </dgm:t>
    </dgm:pt>
    <dgm:pt modelId="{C4F6FA1F-CCD5-41DA-95F4-7EC5F0FB493C}">
      <dgm:prSet phldrT="[文本]"/>
      <dgm:spPr/>
      <dgm:t>
        <a:bodyPr/>
        <a:lstStyle/>
        <a:p>
          <a:r>
            <a:rPr lang="zh-CN" altLang="en-US" dirty="0"/>
            <a:t>位于太原近郊，祠内主要建筑建于天圣年间</a:t>
          </a:r>
        </a:p>
      </dgm:t>
    </dgm:pt>
    <dgm:pt modelId="{E8345C93-87A2-40DC-87C2-C1C5E91B95BF}" type="parTrans" cxnId="{C7A919AF-E2BF-48E1-8C5B-8113241E1B0F}">
      <dgm:prSet/>
      <dgm:spPr/>
      <dgm:t>
        <a:bodyPr/>
        <a:lstStyle/>
        <a:p>
          <a:endParaRPr lang="zh-CN" altLang="en-US"/>
        </a:p>
      </dgm:t>
    </dgm:pt>
    <dgm:pt modelId="{0FB37B92-214D-459E-BD12-71C3F6B6F7D4}" type="sibTrans" cxnId="{C7A919AF-E2BF-48E1-8C5B-8113241E1B0F}">
      <dgm:prSet/>
      <dgm:spPr/>
      <dgm:t>
        <a:bodyPr/>
        <a:lstStyle/>
        <a:p>
          <a:endParaRPr lang="zh-CN" altLang="en-US"/>
        </a:p>
      </dgm:t>
    </dgm:pt>
    <dgm:pt modelId="{E8A72371-8DC7-41E6-B8C3-D61A74F1F4F6}">
      <dgm:prSet phldrT="[文本]"/>
      <dgm:spPr/>
      <dgm:t>
        <a:bodyPr/>
        <a:lstStyle/>
        <a:p>
          <a:r>
            <a:rPr lang="zh-CN" altLang="en-US" dirty="0"/>
            <a:t>严格遵循了营造法式的规定</a:t>
          </a:r>
        </a:p>
      </dgm:t>
    </dgm:pt>
    <dgm:pt modelId="{DB7DF6CE-E6BD-46EA-8A20-C0E0B9D1D11B}" type="parTrans" cxnId="{E3DB5033-2762-4AB1-A624-1F591D948E3A}">
      <dgm:prSet/>
      <dgm:spPr/>
      <dgm:t>
        <a:bodyPr/>
        <a:lstStyle/>
        <a:p>
          <a:endParaRPr lang="zh-CN" altLang="en-US"/>
        </a:p>
      </dgm:t>
    </dgm:pt>
    <dgm:pt modelId="{620C94CB-3F11-4454-BA64-969260AED0D5}" type="sibTrans" cxnId="{E3DB5033-2762-4AB1-A624-1F591D948E3A}">
      <dgm:prSet/>
      <dgm:spPr/>
      <dgm:t>
        <a:bodyPr/>
        <a:lstStyle/>
        <a:p>
          <a:endParaRPr lang="zh-CN" altLang="en-US"/>
        </a:p>
      </dgm:t>
    </dgm:pt>
    <dgm:pt modelId="{4D68AD14-9355-4B4F-A4DB-BE96AF33ED71}">
      <dgm:prSet phldrT="[文本]"/>
      <dgm:spPr/>
      <dgm:t>
        <a:bodyPr/>
        <a:lstStyle/>
        <a:p>
          <a:r>
            <a:rPr lang="zh-CN" altLang="en-US" dirty="0"/>
            <a:t>三圣殿使用了斜栱</a:t>
          </a:r>
        </a:p>
      </dgm:t>
    </dgm:pt>
    <dgm:pt modelId="{815C9206-DB1D-4EA6-BAAF-1854D1EDA3FC}" type="parTrans" cxnId="{63B7656A-DDD1-40BF-BB6A-6C9FF2B916F4}">
      <dgm:prSet/>
      <dgm:spPr/>
      <dgm:t>
        <a:bodyPr/>
        <a:lstStyle/>
        <a:p>
          <a:endParaRPr lang="zh-CN" altLang="en-US"/>
        </a:p>
      </dgm:t>
    </dgm:pt>
    <dgm:pt modelId="{22AFD585-C661-4656-8DE9-F5930343A50E}" type="sibTrans" cxnId="{63B7656A-DDD1-40BF-BB6A-6C9FF2B916F4}">
      <dgm:prSet/>
      <dgm:spPr/>
      <dgm:t>
        <a:bodyPr/>
        <a:lstStyle/>
        <a:p>
          <a:endParaRPr lang="zh-CN" altLang="en-US"/>
        </a:p>
      </dgm:t>
    </dgm:pt>
    <dgm:pt modelId="{8C19A5F9-7662-4DFC-87FC-84E57DEB10AD}">
      <dgm:prSet phldrT="[文本]"/>
      <dgm:spPr/>
      <dgm:t>
        <a:bodyPr/>
        <a:lstStyle/>
        <a:p>
          <a:r>
            <a:rPr lang="zh-CN" altLang="en-US" dirty="0"/>
            <a:t>建于公元</a:t>
          </a:r>
          <a:r>
            <a:rPr lang="en-US" altLang="zh-CN" dirty="0"/>
            <a:t>1008</a:t>
          </a:r>
          <a:r>
            <a:rPr lang="zh-CN" altLang="en-US" dirty="0"/>
            <a:t>年，是古建筑由健壮转向柔美的分水岭</a:t>
          </a:r>
        </a:p>
      </dgm:t>
    </dgm:pt>
    <dgm:pt modelId="{5C3EE67D-F2FE-4257-A174-0FEE25BEB906}" type="parTrans" cxnId="{53F93882-F131-4377-B6A8-85394A8BB95B}">
      <dgm:prSet/>
      <dgm:spPr/>
      <dgm:t>
        <a:bodyPr/>
        <a:lstStyle/>
        <a:p>
          <a:endParaRPr lang="zh-CN" altLang="en-US"/>
        </a:p>
      </dgm:t>
    </dgm:pt>
    <dgm:pt modelId="{185089AD-CB9E-4490-BA22-B84FC001E7C2}" type="sibTrans" cxnId="{53F93882-F131-4377-B6A8-85394A8BB95B}">
      <dgm:prSet/>
      <dgm:spPr/>
      <dgm:t>
        <a:bodyPr/>
        <a:lstStyle/>
        <a:p>
          <a:endParaRPr lang="zh-CN" altLang="en-US"/>
        </a:p>
      </dgm:t>
    </dgm:pt>
    <dgm:pt modelId="{E25072D1-A5D0-4815-9EED-7D038BB153BC}">
      <dgm:prSet phldrT="[文本]"/>
      <dgm:spPr/>
      <dgm:t>
        <a:bodyPr/>
        <a:lstStyle/>
        <a:p>
          <a:r>
            <a:rPr lang="zh-CN" altLang="en-US"/>
            <a:t>保存了现存唯一的古代转轮藏</a:t>
          </a:r>
          <a:endParaRPr lang="zh-CN" altLang="en-US" dirty="0"/>
        </a:p>
      </dgm:t>
    </dgm:pt>
    <dgm:pt modelId="{73A71DDF-B686-4AE2-BB0A-B7B2544737FE}" type="parTrans" cxnId="{68632915-9A5B-4861-BBD0-BB1EDD09D98E}">
      <dgm:prSet/>
      <dgm:spPr/>
      <dgm:t>
        <a:bodyPr/>
        <a:lstStyle/>
        <a:p>
          <a:endParaRPr lang="zh-CN" altLang="en-US"/>
        </a:p>
      </dgm:t>
    </dgm:pt>
    <dgm:pt modelId="{19703A82-C1A5-4265-9403-516F5B69F2CC}" type="sibTrans" cxnId="{68632915-9A5B-4861-BBD0-BB1EDD09D98E}">
      <dgm:prSet/>
      <dgm:spPr/>
      <dgm:t>
        <a:bodyPr/>
        <a:lstStyle/>
        <a:p>
          <a:endParaRPr lang="zh-CN" altLang="en-US"/>
        </a:p>
      </dgm:t>
    </dgm:pt>
    <dgm:pt modelId="{D6FF5D3F-3F62-460D-9B97-30A2CB6AC500}">
      <dgm:prSet phldrT="[文本]"/>
      <dgm:spPr/>
      <dgm:t>
        <a:bodyPr/>
        <a:lstStyle/>
        <a:p>
          <a:r>
            <a:rPr lang="zh-CN" altLang="en-US"/>
            <a:t>包括圣母殿、献殿和一座十字形桥梁</a:t>
          </a:r>
          <a:r>
            <a:rPr lang="en-US" altLang="zh-CN"/>
            <a:t>——</a:t>
          </a:r>
          <a:r>
            <a:rPr lang="zh-CN" altLang="en-US"/>
            <a:t>鱼沼飞梁</a:t>
          </a:r>
          <a:endParaRPr lang="zh-CN" altLang="en-US" dirty="0"/>
        </a:p>
      </dgm:t>
    </dgm:pt>
    <dgm:pt modelId="{1384C28C-73A2-41A8-A1DE-800075C51586}" type="parTrans" cxnId="{E46E0BBD-9C68-4E5A-9539-E5F2D557BF47}">
      <dgm:prSet/>
      <dgm:spPr/>
      <dgm:t>
        <a:bodyPr/>
        <a:lstStyle/>
        <a:p>
          <a:endParaRPr lang="zh-CN" altLang="en-US"/>
        </a:p>
      </dgm:t>
    </dgm:pt>
    <dgm:pt modelId="{13F080DF-0306-423D-8F4E-39B7986D6324}" type="sibTrans" cxnId="{E46E0BBD-9C68-4E5A-9539-E5F2D557BF47}">
      <dgm:prSet/>
      <dgm:spPr/>
      <dgm:t>
        <a:bodyPr/>
        <a:lstStyle/>
        <a:p>
          <a:endParaRPr lang="zh-CN" altLang="en-US"/>
        </a:p>
      </dgm:t>
    </dgm:pt>
    <dgm:pt modelId="{DB86372F-5BDD-4B2A-8760-4E2FDEAA7173}" type="pres">
      <dgm:prSet presAssocID="{BA50F1C2-9B47-42BA-B628-A2A4F3703DEA}" presName="Name0" presStyleCnt="0">
        <dgm:presLayoutVars>
          <dgm:chMax val="21"/>
          <dgm:chPref val="21"/>
        </dgm:presLayoutVars>
      </dgm:prSet>
      <dgm:spPr/>
    </dgm:pt>
    <dgm:pt modelId="{F09541FD-395A-499B-A2F5-1D5A5911415D}" type="pres">
      <dgm:prSet presAssocID="{D661904E-5EE1-4323-853C-4FEA224CC282}" presName="text1" presStyleCnt="0"/>
      <dgm:spPr/>
    </dgm:pt>
    <dgm:pt modelId="{F8858F91-D864-4740-AAC7-2C3805C0D47E}" type="pres">
      <dgm:prSet presAssocID="{D661904E-5EE1-4323-853C-4FEA224CC282}" presName="textRepeatNode" presStyleLbl="alignNode1" presStyleIdx="0" presStyleCnt="6">
        <dgm:presLayoutVars>
          <dgm:chMax val="0"/>
          <dgm:chPref val="0"/>
          <dgm:bulletEnabled val="1"/>
        </dgm:presLayoutVars>
      </dgm:prSet>
      <dgm:spPr/>
    </dgm:pt>
    <dgm:pt modelId="{89162933-4512-4F50-85B3-DE47E95AED0C}" type="pres">
      <dgm:prSet presAssocID="{D661904E-5EE1-4323-853C-4FEA224CC282}" presName="textaccent1" presStyleCnt="0"/>
      <dgm:spPr/>
    </dgm:pt>
    <dgm:pt modelId="{815ADC4C-5FD4-4FAF-9A0A-1CEF577877A0}" type="pres">
      <dgm:prSet presAssocID="{D661904E-5EE1-4323-853C-4FEA224CC282}" presName="accentRepeatNode" presStyleLbl="solidAlignAcc1" presStyleIdx="0" presStyleCnt="12"/>
      <dgm:spPr/>
    </dgm:pt>
    <dgm:pt modelId="{1E35F92D-A59C-4EAC-9F75-E72707AAF486}" type="pres">
      <dgm:prSet presAssocID="{5BF96B0F-F395-4D9D-9668-AE43A41B844E}" presName="image1" presStyleCnt="0"/>
      <dgm:spPr/>
    </dgm:pt>
    <dgm:pt modelId="{5FA8DB86-0BA4-4F1D-A349-E9745F4DC990}" type="pres">
      <dgm:prSet presAssocID="{5BF96B0F-F395-4D9D-9668-AE43A41B844E}" presName="imageRepeatNode" presStyleLbl="alignAcc1" presStyleIdx="0" presStyleCnt="6"/>
      <dgm:spPr/>
    </dgm:pt>
    <dgm:pt modelId="{BAA3F97C-9FF7-4373-9A60-597B7C5AFEC6}" type="pres">
      <dgm:prSet presAssocID="{5BF96B0F-F395-4D9D-9668-AE43A41B844E}" presName="imageaccent1" presStyleCnt="0"/>
      <dgm:spPr/>
    </dgm:pt>
    <dgm:pt modelId="{3B6E77B5-4CDE-4F6D-839A-C48AF4D27956}" type="pres">
      <dgm:prSet presAssocID="{5BF96B0F-F395-4D9D-9668-AE43A41B844E}" presName="accentRepeatNode" presStyleLbl="solidAlignAcc1" presStyleIdx="1" presStyleCnt="12"/>
      <dgm:spPr/>
    </dgm:pt>
    <dgm:pt modelId="{289B0559-6BBC-4A02-B05C-C005631A70BE}" type="pres">
      <dgm:prSet presAssocID="{3A8AB2C8-391E-45B1-80A1-F9969211D5BC}" presName="text2" presStyleCnt="0"/>
      <dgm:spPr/>
    </dgm:pt>
    <dgm:pt modelId="{AB50F2D0-7DCB-469D-9807-6ED69E5346EE}" type="pres">
      <dgm:prSet presAssocID="{3A8AB2C8-391E-45B1-80A1-F9969211D5BC}" presName="textRepeatNode" presStyleLbl="alignNode1" presStyleIdx="1" presStyleCnt="6">
        <dgm:presLayoutVars>
          <dgm:chMax val="0"/>
          <dgm:chPref val="0"/>
          <dgm:bulletEnabled val="1"/>
        </dgm:presLayoutVars>
      </dgm:prSet>
      <dgm:spPr/>
    </dgm:pt>
    <dgm:pt modelId="{4FD42F96-A0EA-458F-A3B7-32CE444F698B}" type="pres">
      <dgm:prSet presAssocID="{3A8AB2C8-391E-45B1-80A1-F9969211D5BC}" presName="textaccent2" presStyleCnt="0"/>
      <dgm:spPr/>
    </dgm:pt>
    <dgm:pt modelId="{56032CF9-3173-488D-A1A8-41405B62D46C}" type="pres">
      <dgm:prSet presAssocID="{3A8AB2C8-391E-45B1-80A1-F9969211D5BC}" presName="accentRepeatNode" presStyleLbl="solidAlignAcc1" presStyleIdx="2" presStyleCnt="12"/>
      <dgm:spPr/>
    </dgm:pt>
    <dgm:pt modelId="{F090AF18-BECB-4175-A92D-ADFBA52E5798}" type="pres">
      <dgm:prSet presAssocID="{38C5F34B-9238-4C96-B166-3D6E48A30AC3}" presName="image2" presStyleCnt="0"/>
      <dgm:spPr/>
    </dgm:pt>
    <dgm:pt modelId="{ABC45D92-5FE7-475A-AD09-7ADB9D371460}" type="pres">
      <dgm:prSet presAssocID="{38C5F34B-9238-4C96-B166-3D6E48A30AC3}" presName="imageRepeatNode" presStyleLbl="alignAcc1" presStyleIdx="1" presStyleCnt="6"/>
      <dgm:spPr/>
    </dgm:pt>
    <dgm:pt modelId="{484493EF-7FE7-4F1F-9833-801C0F66569C}" type="pres">
      <dgm:prSet presAssocID="{38C5F34B-9238-4C96-B166-3D6E48A30AC3}" presName="imageaccent2" presStyleCnt="0"/>
      <dgm:spPr/>
    </dgm:pt>
    <dgm:pt modelId="{84F12B2E-283D-4578-B1C8-325F53172EC6}" type="pres">
      <dgm:prSet presAssocID="{38C5F34B-9238-4C96-B166-3D6E48A30AC3}" presName="accentRepeatNode" presStyleLbl="solidAlignAcc1" presStyleIdx="3" presStyleCnt="12"/>
      <dgm:spPr/>
    </dgm:pt>
    <dgm:pt modelId="{791DD73D-0AB9-4BA3-8284-E0515767BDC8}" type="pres">
      <dgm:prSet presAssocID="{2D728E7B-7707-4D82-8674-8A2244FFBEED}" presName="text3" presStyleCnt="0"/>
      <dgm:spPr/>
    </dgm:pt>
    <dgm:pt modelId="{F5368696-4282-4AAB-B010-4072FA43300E}" type="pres">
      <dgm:prSet presAssocID="{2D728E7B-7707-4D82-8674-8A2244FFBEED}" presName="textRepeatNode" presStyleLbl="alignNode1" presStyleIdx="2" presStyleCnt="6">
        <dgm:presLayoutVars>
          <dgm:chMax val="0"/>
          <dgm:chPref val="0"/>
          <dgm:bulletEnabled val="1"/>
        </dgm:presLayoutVars>
      </dgm:prSet>
      <dgm:spPr/>
    </dgm:pt>
    <dgm:pt modelId="{8B24A963-2534-466E-838F-253D5DBD97D3}" type="pres">
      <dgm:prSet presAssocID="{2D728E7B-7707-4D82-8674-8A2244FFBEED}" presName="textaccent3" presStyleCnt="0"/>
      <dgm:spPr/>
    </dgm:pt>
    <dgm:pt modelId="{2F3A311C-42C1-4EAD-A7A1-54E59947F55F}" type="pres">
      <dgm:prSet presAssocID="{2D728E7B-7707-4D82-8674-8A2244FFBEED}" presName="accentRepeatNode" presStyleLbl="solidAlignAcc1" presStyleIdx="4" presStyleCnt="12"/>
      <dgm:spPr/>
    </dgm:pt>
    <dgm:pt modelId="{79A2FBD7-D095-4E41-A312-17EB25ABE264}" type="pres">
      <dgm:prSet presAssocID="{ECA803EC-FC6D-43C1-B022-A76D5D1A026C}" presName="image3" presStyleCnt="0"/>
      <dgm:spPr/>
    </dgm:pt>
    <dgm:pt modelId="{E8946153-01FB-40F5-87E8-E67FA84B88B0}" type="pres">
      <dgm:prSet presAssocID="{ECA803EC-FC6D-43C1-B022-A76D5D1A026C}" presName="imageRepeatNode" presStyleLbl="alignAcc1" presStyleIdx="2" presStyleCnt="6"/>
      <dgm:spPr/>
    </dgm:pt>
    <dgm:pt modelId="{37734A82-8859-4D59-B9C9-97AD02B9CE11}" type="pres">
      <dgm:prSet presAssocID="{ECA803EC-FC6D-43C1-B022-A76D5D1A026C}" presName="imageaccent3" presStyleCnt="0"/>
      <dgm:spPr/>
    </dgm:pt>
    <dgm:pt modelId="{4A953D7D-AA2C-4D59-8631-1AC223D5F659}" type="pres">
      <dgm:prSet presAssocID="{ECA803EC-FC6D-43C1-B022-A76D5D1A026C}" presName="accentRepeatNode" presStyleLbl="solidAlignAcc1" presStyleIdx="5" presStyleCnt="12"/>
      <dgm:spPr/>
    </dgm:pt>
    <dgm:pt modelId="{09BA94F8-B8D0-4ADF-8CF3-DA1028E099FC}" type="pres">
      <dgm:prSet presAssocID="{90F0F253-C786-4451-890F-5291FA585AD2}" presName="text4" presStyleCnt="0"/>
      <dgm:spPr/>
    </dgm:pt>
    <dgm:pt modelId="{081DD23E-3753-43C1-B694-CB91C42A79CB}" type="pres">
      <dgm:prSet presAssocID="{90F0F253-C786-4451-890F-5291FA585AD2}" presName="textRepeatNode" presStyleLbl="alignNode1" presStyleIdx="3" presStyleCnt="6">
        <dgm:presLayoutVars>
          <dgm:chMax val="0"/>
          <dgm:chPref val="0"/>
          <dgm:bulletEnabled val="1"/>
        </dgm:presLayoutVars>
      </dgm:prSet>
      <dgm:spPr/>
    </dgm:pt>
    <dgm:pt modelId="{A4BEE41B-57E9-4E02-8962-C41639F0C8C4}" type="pres">
      <dgm:prSet presAssocID="{90F0F253-C786-4451-890F-5291FA585AD2}" presName="textaccent4" presStyleCnt="0"/>
      <dgm:spPr/>
    </dgm:pt>
    <dgm:pt modelId="{60B06287-A036-42DA-A7FD-DD89251A4002}" type="pres">
      <dgm:prSet presAssocID="{90F0F253-C786-4451-890F-5291FA585AD2}" presName="accentRepeatNode" presStyleLbl="solidAlignAcc1" presStyleIdx="6" presStyleCnt="12"/>
      <dgm:spPr/>
    </dgm:pt>
    <dgm:pt modelId="{EC2074DB-F68A-4294-83F5-DDBC631B5427}" type="pres">
      <dgm:prSet presAssocID="{4CC5CECE-1DFA-4C6B-916A-35D370BB53BF}" presName="image4" presStyleCnt="0"/>
      <dgm:spPr/>
    </dgm:pt>
    <dgm:pt modelId="{7705BD50-D5C5-408F-A404-650393BE346A}" type="pres">
      <dgm:prSet presAssocID="{4CC5CECE-1DFA-4C6B-916A-35D370BB53BF}" presName="imageRepeatNode" presStyleLbl="alignAcc1" presStyleIdx="3" presStyleCnt="6"/>
      <dgm:spPr/>
    </dgm:pt>
    <dgm:pt modelId="{77D307AA-77C6-4DE1-82F6-A88A22D4E233}" type="pres">
      <dgm:prSet presAssocID="{4CC5CECE-1DFA-4C6B-916A-35D370BB53BF}" presName="imageaccent4" presStyleCnt="0"/>
      <dgm:spPr/>
    </dgm:pt>
    <dgm:pt modelId="{70C4D92E-D6CE-4D4F-9A95-62D6202D9B7E}" type="pres">
      <dgm:prSet presAssocID="{4CC5CECE-1DFA-4C6B-916A-35D370BB53BF}" presName="accentRepeatNode" presStyleLbl="solidAlignAcc1" presStyleIdx="7" presStyleCnt="12"/>
      <dgm:spPr/>
    </dgm:pt>
    <dgm:pt modelId="{D9464B1D-684A-4C05-8177-183D9024138B}" type="pres">
      <dgm:prSet presAssocID="{595D7143-F7A5-4907-A4C7-080E23BB4AB1}" presName="text5" presStyleCnt="0"/>
      <dgm:spPr/>
    </dgm:pt>
    <dgm:pt modelId="{F0E91C93-B3D3-426E-AB12-47455F25A441}" type="pres">
      <dgm:prSet presAssocID="{595D7143-F7A5-4907-A4C7-080E23BB4AB1}" presName="textRepeatNode" presStyleLbl="alignNode1" presStyleIdx="4" presStyleCnt="6">
        <dgm:presLayoutVars>
          <dgm:chMax val="0"/>
          <dgm:chPref val="0"/>
          <dgm:bulletEnabled val="1"/>
        </dgm:presLayoutVars>
      </dgm:prSet>
      <dgm:spPr/>
    </dgm:pt>
    <dgm:pt modelId="{BCA58E1E-F397-4AEA-8731-90A62B2A3206}" type="pres">
      <dgm:prSet presAssocID="{595D7143-F7A5-4907-A4C7-080E23BB4AB1}" presName="textaccent5" presStyleCnt="0"/>
      <dgm:spPr/>
    </dgm:pt>
    <dgm:pt modelId="{51810629-596E-4732-955C-076F027B182F}" type="pres">
      <dgm:prSet presAssocID="{595D7143-F7A5-4907-A4C7-080E23BB4AB1}" presName="accentRepeatNode" presStyleLbl="solidAlignAcc1" presStyleIdx="8" presStyleCnt="12"/>
      <dgm:spPr/>
    </dgm:pt>
    <dgm:pt modelId="{86DED81C-AB9E-48E2-81BA-CE54C238EBC4}" type="pres">
      <dgm:prSet presAssocID="{20BCC8DF-FB2F-486D-A02A-C2C8A658DADD}" presName="image5" presStyleCnt="0"/>
      <dgm:spPr/>
    </dgm:pt>
    <dgm:pt modelId="{C914486F-F810-4EA2-9D98-7FAD765BE865}" type="pres">
      <dgm:prSet presAssocID="{20BCC8DF-FB2F-486D-A02A-C2C8A658DADD}" presName="imageRepeatNode" presStyleLbl="alignAcc1" presStyleIdx="4" presStyleCnt="6"/>
      <dgm:spPr/>
    </dgm:pt>
    <dgm:pt modelId="{E8766851-4009-44DF-97DB-6FB9BEDD4C3F}" type="pres">
      <dgm:prSet presAssocID="{20BCC8DF-FB2F-486D-A02A-C2C8A658DADD}" presName="imageaccent5" presStyleCnt="0"/>
      <dgm:spPr/>
    </dgm:pt>
    <dgm:pt modelId="{8048D05B-0EAB-4FA4-8449-128032DE2A08}" type="pres">
      <dgm:prSet presAssocID="{20BCC8DF-FB2F-486D-A02A-C2C8A658DADD}" presName="accentRepeatNode" presStyleLbl="solidAlignAcc1" presStyleIdx="9" presStyleCnt="12"/>
      <dgm:spPr/>
    </dgm:pt>
    <dgm:pt modelId="{662D5BFF-9CC7-4974-893F-B10E684EAABD}" type="pres">
      <dgm:prSet presAssocID="{1F7CCDF8-887A-4E2D-8F59-E297A8C69FF7}" presName="text6" presStyleCnt="0"/>
      <dgm:spPr/>
    </dgm:pt>
    <dgm:pt modelId="{77C15296-2BF7-45AE-831E-20063B4A9B0A}" type="pres">
      <dgm:prSet presAssocID="{1F7CCDF8-887A-4E2D-8F59-E297A8C69FF7}" presName="textRepeatNode" presStyleLbl="alignNode1" presStyleIdx="5" presStyleCnt="6">
        <dgm:presLayoutVars>
          <dgm:chMax val="0"/>
          <dgm:chPref val="0"/>
          <dgm:bulletEnabled val="1"/>
        </dgm:presLayoutVars>
      </dgm:prSet>
      <dgm:spPr/>
    </dgm:pt>
    <dgm:pt modelId="{11390BEB-1D69-4831-B9DE-CD9D5AF975E5}" type="pres">
      <dgm:prSet presAssocID="{1F7CCDF8-887A-4E2D-8F59-E297A8C69FF7}" presName="textaccent6" presStyleCnt="0"/>
      <dgm:spPr/>
    </dgm:pt>
    <dgm:pt modelId="{FF52AFD6-D631-4ABF-A1B3-CC4030E1DA0C}" type="pres">
      <dgm:prSet presAssocID="{1F7CCDF8-887A-4E2D-8F59-E297A8C69FF7}" presName="accentRepeatNode" presStyleLbl="solidAlignAcc1" presStyleIdx="10" presStyleCnt="12"/>
      <dgm:spPr/>
    </dgm:pt>
    <dgm:pt modelId="{C1B2473A-BD24-4173-8CC1-7AEBA7DDB8AA}" type="pres">
      <dgm:prSet presAssocID="{EABDE124-D23F-45CF-8549-9F568078A8A4}" presName="image6" presStyleCnt="0"/>
      <dgm:spPr/>
    </dgm:pt>
    <dgm:pt modelId="{2550FC89-CF6D-43EC-8DA6-76D12AB501E7}" type="pres">
      <dgm:prSet presAssocID="{EABDE124-D23F-45CF-8549-9F568078A8A4}" presName="imageRepeatNode" presStyleLbl="alignAcc1" presStyleIdx="5" presStyleCnt="6"/>
      <dgm:spPr/>
    </dgm:pt>
    <dgm:pt modelId="{B9476092-0E79-41FC-A8F1-9A3E0F0ED0CE}" type="pres">
      <dgm:prSet presAssocID="{EABDE124-D23F-45CF-8549-9F568078A8A4}" presName="imageaccent6" presStyleCnt="0"/>
      <dgm:spPr/>
    </dgm:pt>
    <dgm:pt modelId="{4A8237FC-76FB-48AA-BEC3-52D4F8DC8B6D}" type="pres">
      <dgm:prSet presAssocID="{EABDE124-D23F-45CF-8549-9F568078A8A4}" presName="accentRepeatNode" presStyleLbl="solidAlignAcc1" presStyleIdx="11" presStyleCnt="12"/>
      <dgm:spPr/>
    </dgm:pt>
  </dgm:ptLst>
  <dgm:cxnLst>
    <dgm:cxn modelId="{2428C201-95EA-4E91-BDC7-AF64DDE7D07F}" type="presOf" srcId="{4CC5CECE-1DFA-4C6B-916A-35D370BB53BF}" destId="{7705BD50-D5C5-408F-A404-650393BE346A}" srcOrd="0" destOrd="0" presId="urn:microsoft.com/office/officeart/2008/layout/HexagonCluster"/>
    <dgm:cxn modelId="{D3EF7502-C507-4365-B3C2-06E7365487F2}" type="presOf" srcId="{E7A01A2C-D071-454B-99E7-145BE1B98430}" destId="{77C15296-2BF7-45AE-831E-20063B4A9B0A}" srcOrd="0" destOrd="1" presId="urn:microsoft.com/office/officeart/2008/layout/HexagonCluster"/>
    <dgm:cxn modelId="{9FAD1603-2315-43D2-BE1B-7939E08A9149}" type="presOf" srcId="{E8A72371-8DC7-41E6-B8C3-D61A74F1F4F6}" destId="{F0E91C93-B3D3-426E-AB12-47455F25A441}" srcOrd="0" destOrd="2" presId="urn:microsoft.com/office/officeart/2008/layout/HexagonCluster"/>
    <dgm:cxn modelId="{EEB1430D-6EBB-4DB5-8C84-065FCD5FE604}" srcId="{595D7143-F7A5-4907-A4C7-080E23BB4AB1}" destId="{3B69C39C-C0BD-4745-8F6F-B877D2ED4C71}" srcOrd="0" destOrd="0" parTransId="{3D0E3964-49E2-4DCC-A0A1-4E04F1FED5B2}" sibTransId="{7ABA492A-5FA3-4F16-8DA2-9F2CC9DC751E}"/>
    <dgm:cxn modelId="{68632915-9A5B-4861-BBD0-BB1EDD09D98E}" srcId="{3A8AB2C8-391E-45B1-80A1-F9969211D5BC}" destId="{E25072D1-A5D0-4815-9EED-7D038BB153BC}" srcOrd="1" destOrd="0" parTransId="{73A71DDF-B686-4AE2-BB0A-B7B2544737FE}" sibTransId="{19703A82-C1A5-4265-9403-516F5B69F2CC}"/>
    <dgm:cxn modelId="{5E8CCA17-1377-47CA-B621-7297FC27E78B}" srcId="{D661904E-5EE1-4323-853C-4FEA224CC282}" destId="{C5804F77-8A46-4AC8-B199-B99A6A838EA9}" srcOrd="0" destOrd="0" parTransId="{D8D0EBBA-C179-4800-B455-ECC1AD630200}" sibTransId="{7D8C1B4E-090C-4597-8EF5-DA6A49CD5582}"/>
    <dgm:cxn modelId="{6FB9771A-7215-424E-AB4E-CA01EFB46613}" srcId="{BA50F1C2-9B47-42BA-B628-A2A4F3703DEA}" destId="{1F7CCDF8-887A-4E2D-8F59-E297A8C69FF7}" srcOrd="5" destOrd="0" parTransId="{3D5BCE1F-A383-4369-9034-7A53577B271B}" sibTransId="{EABDE124-D23F-45CF-8549-9F568078A8A4}"/>
    <dgm:cxn modelId="{100A921B-D320-4D8E-864C-C8F9CC457988}" srcId="{BA50F1C2-9B47-42BA-B628-A2A4F3703DEA}" destId="{2D728E7B-7707-4D82-8674-8A2244FFBEED}" srcOrd="2" destOrd="0" parTransId="{9C580D04-CA35-474E-9789-A8FA495EA68E}" sibTransId="{ECA803EC-FC6D-43C1-B022-A76D5D1A026C}"/>
    <dgm:cxn modelId="{C0945D1F-2F19-4339-920D-5500689EE03A}" srcId="{90F0F253-C786-4451-890F-5291FA585AD2}" destId="{81F884F0-62C7-416D-B270-D8D4B0456599}" srcOrd="0" destOrd="0" parTransId="{C490995A-68CE-4C0C-819D-04301156E1B1}" sibTransId="{0A0D0702-7CB4-46B5-86B9-A555647AE595}"/>
    <dgm:cxn modelId="{F181F621-8D8A-48BF-8AED-E48ABCC2083B}" type="presOf" srcId="{2D728E7B-7707-4D82-8674-8A2244FFBEED}" destId="{F5368696-4282-4AAB-B010-4072FA43300E}" srcOrd="0" destOrd="0" presId="urn:microsoft.com/office/officeart/2008/layout/HexagonCluster"/>
    <dgm:cxn modelId="{3914AB26-567E-48AB-806D-482BF4FC9AD2}" type="presOf" srcId="{90F0F253-C786-4451-890F-5291FA585AD2}" destId="{081DD23E-3753-43C1-B694-CB91C42A79CB}" srcOrd="0" destOrd="0" presId="urn:microsoft.com/office/officeart/2008/layout/HexagonCluster"/>
    <dgm:cxn modelId="{9EDDBB26-599B-4DD0-B6AE-F6E777D2D509}" type="presOf" srcId="{5BF96B0F-F395-4D9D-9668-AE43A41B844E}" destId="{5FA8DB86-0BA4-4F1D-A349-E9745F4DC990}" srcOrd="0" destOrd="0" presId="urn:microsoft.com/office/officeart/2008/layout/HexagonCluster"/>
    <dgm:cxn modelId="{E3DB5033-2762-4AB1-A624-1F591D948E3A}" srcId="{595D7143-F7A5-4907-A4C7-080E23BB4AB1}" destId="{E8A72371-8DC7-41E6-B8C3-D61A74F1F4F6}" srcOrd="1" destOrd="0" parTransId="{DB7DF6CE-E6BD-46EA-8A20-C0E0B9D1D11B}" sibTransId="{620C94CB-3F11-4454-BA64-969260AED0D5}"/>
    <dgm:cxn modelId="{1CE22B36-CE93-48E7-A64E-3014F00818BB}" type="presOf" srcId="{3B69C39C-C0BD-4745-8F6F-B877D2ED4C71}" destId="{F0E91C93-B3D3-426E-AB12-47455F25A441}" srcOrd="0" destOrd="1" presId="urn:microsoft.com/office/officeart/2008/layout/HexagonCluster"/>
    <dgm:cxn modelId="{07803F40-74AB-46BE-81BA-69AAF3DB1951}" type="presOf" srcId="{81F884F0-62C7-416D-B270-D8D4B0456599}" destId="{081DD23E-3753-43C1-B694-CB91C42A79CB}" srcOrd="0" destOrd="1" presId="urn:microsoft.com/office/officeart/2008/layout/HexagonCluster"/>
    <dgm:cxn modelId="{C0609C63-F692-4C53-8355-EE005BC74122}" type="presOf" srcId="{A327B0B2-DC21-42D5-8EED-B6A087488E2E}" destId="{AB50F2D0-7DCB-469D-9807-6ED69E5346EE}" srcOrd="0" destOrd="1" presId="urn:microsoft.com/office/officeart/2008/layout/HexagonCluster"/>
    <dgm:cxn modelId="{C04A3549-B84D-4B71-8999-C84392833AFE}" type="presOf" srcId="{EABDE124-D23F-45CF-8549-9F568078A8A4}" destId="{2550FC89-CF6D-43EC-8DA6-76D12AB501E7}" srcOrd="0" destOrd="0" presId="urn:microsoft.com/office/officeart/2008/layout/HexagonCluster"/>
    <dgm:cxn modelId="{63B7656A-DDD1-40BF-BB6A-6C9FF2B916F4}" srcId="{1F7CCDF8-887A-4E2D-8F59-E297A8C69FF7}" destId="{4D68AD14-9355-4B4F-A4DB-BE96AF33ED71}" srcOrd="1" destOrd="0" parTransId="{815C9206-DB1D-4EA6-BAAF-1854D1EDA3FC}" sibTransId="{22AFD585-C661-4656-8DE9-F5930343A50E}"/>
    <dgm:cxn modelId="{5062CD4F-468E-4016-826D-264C3F6485E2}" type="presOf" srcId="{8C19A5F9-7662-4DFC-87FC-84E57DEB10AD}" destId="{F8858F91-D864-4740-AAC7-2C3805C0D47E}" srcOrd="0" destOrd="2" presId="urn:microsoft.com/office/officeart/2008/layout/HexagonCluster"/>
    <dgm:cxn modelId="{47A3DA77-ACE1-45C6-8C0F-82D2A2672CE1}" type="presOf" srcId="{38C5F34B-9238-4C96-B166-3D6E48A30AC3}" destId="{ABC45D92-5FE7-475A-AD09-7ADB9D371460}" srcOrd="0" destOrd="0" presId="urn:microsoft.com/office/officeart/2008/layout/HexagonCluster"/>
    <dgm:cxn modelId="{64E2A978-91F7-4DF0-B02B-0A2178E35A51}" type="presOf" srcId="{BA50F1C2-9B47-42BA-B628-A2A4F3703DEA}" destId="{DB86372F-5BDD-4B2A-8760-4E2FDEAA7173}" srcOrd="0" destOrd="0" presId="urn:microsoft.com/office/officeart/2008/layout/HexagonCluster"/>
    <dgm:cxn modelId="{53F93882-F131-4377-B6A8-85394A8BB95B}" srcId="{D661904E-5EE1-4323-853C-4FEA224CC282}" destId="{8C19A5F9-7662-4DFC-87FC-84E57DEB10AD}" srcOrd="1" destOrd="0" parTransId="{5C3EE67D-F2FE-4257-A174-0FEE25BEB906}" sibTransId="{185089AD-CB9E-4490-BA22-B84FC001E7C2}"/>
    <dgm:cxn modelId="{3A8BF584-0BB2-4A71-91B0-EDA937B7DBA3}" srcId="{1F7CCDF8-887A-4E2D-8F59-E297A8C69FF7}" destId="{E7A01A2C-D071-454B-99E7-145BE1B98430}" srcOrd="0" destOrd="0" parTransId="{5B6D458A-6988-4343-B5D4-04F1B97AAAAE}" sibTransId="{3350228F-22DB-4F65-9223-DDCA238223B5}"/>
    <dgm:cxn modelId="{B941388E-C556-4BB2-ADCA-88C6B63DF1D5}" type="presOf" srcId="{3A8AB2C8-391E-45B1-80A1-F9969211D5BC}" destId="{AB50F2D0-7DCB-469D-9807-6ED69E5346EE}" srcOrd="0" destOrd="0" presId="urn:microsoft.com/office/officeart/2008/layout/HexagonCluster"/>
    <dgm:cxn modelId="{F289529C-695D-4E54-8453-50DA671C3800}" type="presOf" srcId="{C5804F77-8A46-4AC8-B199-B99A6A838EA9}" destId="{F8858F91-D864-4740-AAC7-2C3805C0D47E}" srcOrd="0" destOrd="1" presId="urn:microsoft.com/office/officeart/2008/layout/HexagonCluster"/>
    <dgm:cxn modelId="{184D12A1-A905-4AA1-97FB-070A68450731}" type="presOf" srcId="{ECA803EC-FC6D-43C1-B022-A76D5D1A026C}" destId="{E8946153-01FB-40F5-87E8-E67FA84B88B0}" srcOrd="0" destOrd="0" presId="urn:microsoft.com/office/officeart/2008/layout/HexagonCluster"/>
    <dgm:cxn modelId="{CB38C2A6-344E-47CA-8EE0-E346DAD7758F}" srcId="{3A8AB2C8-391E-45B1-80A1-F9969211D5BC}" destId="{A327B0B2-DC21-42D5-8EED-B6A087488E2E}" srcOrd="0" destOrd="0" parTransId="{B59E5050-89F9-498E-9751-937D1B3CBBD5}" sibTransId="{B5D05EC5-7EEF-43FC-A3A2-23EDABE2F47B}"/>
    <dgm:cxn modelId="{94FA2AAD-2C78-474F-9B8E-7F310665F3F2}" type="presOf" srcId="{1F7CCDF8-887A-4E2D-8F59-E297A8C69FF7}" destId="{77C15296-2BF7-45AE-831E-20063B4A9B0A}" srcOrd="0" destOrd="0" presId="urn:microsoft.com/office/officeart/2008/layout/HexagonCluster"/>
    <dgm:cxn modelId="{C7A919AF-E2BF-48E1-8C5B-8113241E1B0F}" srcId="{2D728E7B-7707-4D82-8674-8A2244FFBEED}" destId="{C4F6FA1F-CCD5-41DA-95F4-7EC5F0FB493C}" srcOrd="0" destOrd="0" parTransId="{E8345C93-87A2-40DC-87C2-C1C5E91B95BF}" sibTransId="{0FB37B92-214D-459E-BD12-71C3F6B6F7D4}"/>
    <dgm:cxn modelId="{AEA751B4-6772-4BE6-A5D8-87FB9480F4C7}" srcId="{BA50F1C2-9B47-42BA-B628-A2A4F3703DEA}" destId="{3A8AB2C8-391E-45B1-80A1-F9969211D5BC}" srcOrd="1" destOrd="0" parTransId="{F87AA0DC-F98D-45A5-9C9C-492B82F30B37}" sibTransId="{38C5F34B-9238-4C96-B166-3D6E48A30AC3}"/>
    <dgm:cxn modelId="{089FEAB9-DCE4-42D5-B8AB-146D02424A4E}" type="presOf" srcId="{20BCC8DF-FB2F-486D-A02A-C2C8A658DADD}" destId="{C914486F-F810-4EA2-9D98-7FAD765BE865}" srcOrd="0" destOrd="0" presId="urn:microsoft.com/office/officeart/2008/layout/HexagonCluster"/>
    <dgm:cxn modelId="{E46E0BBD-9C68-4E5A-9539-E5F2D557BF47}" srcId="{2D728E7B-7707-4D82-8674-8A2244FFBEED}" destId="{D6FF5D3F-3F62-460D-9B97-30A2CB6AC500}" srcOrd="1" destOrd="0" parTransId="{1384C28C-73A2-41A8-A1DE-800075C51586}" sibTransId="{13F080DF-0306-423D-8F4E-39B7986D6324}"/>
    <dgm:cxn modelId="{28FC89BF-4B3C-4B76-A53C-2D2A15BAFE76}" srcId="{BA50F1C2-9B47-42BA-B628-A2A4F3703DEA}" destId="{90F0F253-C786-4451-890F-5291FA585AD2}" srcOrd="3" destOrd="0" parTransId="{CD4A85FB-84F9-4CA7-9053-18A297B6CD24}" sibTransId="{4CC5CECE-1DFA-4C6B-916A-35D370BB53BF}"/>
    <dgm:cxn modelId="{91E8BDD0-479A-4F5F-8031-906FDB449813}" type="presOf" srcId="{D6FF5D3F-3F62-460D-9B97-30A2CB6AC500}" destId="{F5368696-4282-4AAB-B010-4072FA43300E}" srcOrd="0" destOrd="2" presId="urn:microsoft.com/office/officeart/2008/layout/HexagonCluster"/>
    <dgm:cxn modelId="{505705E1-AB85-4C30-9E52-5063C7AFB39F}" type="presOf" srcId="{C4F6FA1F-CCD5-41DA-95F4-7EC5F0FB493C}" destId="{F5368696-4282-4AAB-B010-4072FA43300E}" srcOrd="0" destOrd="1" presId="urn:microsoft.com/office/officeart/2008/layout/HexagonCluster"/>
    <dgm:cxn modelId="{4125B9E2-598D-47B7-8261-7AEEDF14B130}" type="presOf" srcId="{595D7143-F7A5-4907-A4C7-080E23BB4AB1}" destId="{F0E91C93-B3D3-426E-AB12-47455F25A441}" srcOrd="0" destOrd="0" presId="urn:microsoft.com/office/officeart/2008/layout/HexagonCluster"/>
    <dgm:cxn modelId="{7632AFE3-DC03-4048-BB89-420747F38769}" srcId="{BA50F1C2-9B47-42BA-B628-A2A4F3703DEA}" destId="{D661904E-5EE1-4323-853C-4FEA224CC282}" srcOrd="0" destOrd="0" parTransId="{DA66A481-B46B-4968-8B3D-216EBFEF4AE0}" sibTransId="{5BF96B0F-F395-4D9D-9668-AE43A41B844E}"/>
    <dgm:cxn modelId="{C80FE7E6-65F0-4A32-B532-EFE76172F072}" type="presOf" srcId="{4D68AD14-9355-4B4F-A4DB-BE96AF33ED71}" destId="{77C15296-2BF7-45AE-831E-20063B4A9B0A}" srcOrd="0" destOrd="2" presId="urn:microsoft.com/office/officeart/2008/layout/HexagonCluster"/>
    <dgm:cxn modelId="{4E75C7E8-D419-4BD5-9F9C-F44B246BF5D0}" srcId="{BA50F1C2-9B47-42BA-B628-A2A4F3703DEA}" destId="{595D7143-F7A5-4907-A4C7-080E23BB4AB1}" srcOrd="4" destOrd="0" parTransId="{FF2B55C9-D164-4CBE-B895-BF22454C1640}" sibTransId="{20BCC8DF-FB2F-486D-A02A-C2C8A658DADD}"/>
    <dgm:cxn modelId="{A9A4B7EC-4DB8-4481-8582-46B20BBD0F46}" type="presOf" srcId="{D661904E-5EE1-4323-853C-4FEA224CC282}" destId="{F8858F91-D864-4740-AAC7-2C3805C0D47E}" srcOrd="0" destOrd="0" presId="urn:microsoft.com/office/officeart/2008/layout/HexagonCluster"/>
    <dgm:cxn modelId="{2FCF6CFB-32D0-4CE1-A733-B97F2DE7FFBD}" type="presOf" srcId="{E25072D1-A5D0-4815-9EED-7D038BB153BC}" destId="{AB50F2D0-7DCB-469D-9807-6ED69E5346EE}" srcOrd="0" destOrd="2" presId="urn:microsoft.com/office/officeart/2008/layout/HexagonCluster"/>
    <dgm:cxn modelId="{79F834BD-4571-441D-B5B5-B1F1D2E75CAB}" type="presParOf" srcId="{DB86372F-5BDD-4B2A-8760-4E2FDEAA7173}" destId="{F09541FD-395A-499B-A2F5-1D5A5911415D}" srcOrd="0" destOrd="0" presId="urn:microsoft.com/office/officeart/2008/layout/HexagonCluster"/>
    <dgm:cxn modelId="{B1DCD3E4-594C-45B9-BE11-845D2556130D}" type="presParOf" srcId="{F09541FD-395A-499B-A2F5-1D5A5911415D}" destId="{F8858F91-D864-4740-AAC7-2C3805C0D47E}" srcOrd="0" destOrd="0" presId="urn:microsoft.com/office/officeart/2008/layout/HexagonCluster"/>
    <dgm:cxn modelId="{43467871-435B-47E1-B859-E6CB200ADB2D}" type="presParOf" srcId="{DB86372F-5BDD-4B2A-8760-4E2FDEAA7173}" destId="{89162933-4512-4F50-85B3-DE47E95AED0C}" srcOrd="1" destOrd="0" presId="urn:microsoft.com/office/officeart/2008/layout/HexagonCluster"/>
    <dgm:cxn modelId="{EF04DF33-9584-4294-84E1-89942B504688}" type="presParOf" srcId="{89162933-4512-4F50-85B3-DE47E95AED0C}" destId="{815ADC4C-5FD4-4FAF-9A0A-1CEF577877A0}" srcOrd="0" destOrd="0" presId="urn:microsoft.com/office/officeart/2008/layout/HexagonCluster"/>
    <dgm:cxn modelId="{536909A4-69C9-4E64-91CA-DA08CA543AC7}" type="presParOf" srcId="{DB86372F-5BDD-4B2A-8760-4E2FDEAA7173}" destId="{1E35F92D-A59C-4EAC-9F75-E72707AAF486}" srcOrd="2" destOrd="0" presId="urn:microsoft.com/office/officeart/2008/layout/HexagonCluster"/>
    <dgm:cxn modelId="{B0451FD3-F54F-4419-B86F-4FC9E6BDA78F}" type="presParOf" srcId="{1E35F92D-A59C-4EAC-9F75-E72707AAF486}" destId="{5FA8DB86-0BA4-4F1D-A349-E9745F4DC990}" srcOrd="0" destOrd="0" presId="urn:microsoft.com/office/officeart/2008/layout/HexagonCluster"/>
    <dgm:cxn modelId="{BA342A76-6720-4201-BCB4-5FB4EBB6939A}" type="presParOf" srcId="{DB86372F-5BDD-4B2A-8760-4E2FDEAA7173}" destId="{BAA3F97C-9FF7-4373-9A60-597B7C5AFEC6}" srcOrd="3" destOrd="0" presId="urn:microsoft.com/office/officeart/2008/layout/HexagonCluster"/>
    <dgm:cxn modelId="{7BD799A6-DBEB-4CCB-A199-C046CE60091B}" type="presParOf" srcId="{BAA3F97C-9FF7-4373-9A60-597B7C5AFEC6}" destId="{3B6E77B5-4CDE-4F6D-839A-C48AF4D27956}" srcOrd="0" destOrd="0" presId="urn:microsoft.com/office/officeart/2008/layout/HexagonCluster"/>
    <dgm:cxn modelId="{5A0F0605-92FD-4051-8ECF-B2C804BAA9EF}" type="presParOf" srcId="{DB86372F-5BDD-4B2A-8760-4E2FDEAA7173}" destId="{289B0559-6BBC-4A02-B05C-C005631A70BE}" srcOrd="4" destOrd="0" presId="urn:microsoft.com/office/officeart/2008/layout/HexagonCluster"/>
    <dgm:cxn modelId="{E66E8CEB-A1BB-42C6-BC69-2B48F5820559}" type="presParOf" srcId="{289B0559-6BBC-4A02-B05C-C005631A70BE}" destId="{AB50F2D0-7DCB-469D-9807-6ED69E5346EE}" srcOrd="0" destOrd="0" presId="urn:microsoft.com/office/officeart/2008/layout/HexagonCluster"/>
    <dgm:cxn modelId="{10661F8D-51DA-4C76-8ABB-A33CDE9B3E0C}" type="presParOf" srcId="{DB86372F-5BDD-4B2A-8760-4E2FDEAA7173}" destId="{4FD42F96-A0EA-458F-A3B7-32CE444F698B}" srcOrd="5" destOrd="0" presId="urn:microsoft.com/office/officeart/2008/layout/HexagonCluster"/>
    <dgm:cxn modelId="{A8F1295F-B1E9-4D9C-BCD1-AF8A584350D4}" type="presParOf" srcId="{4FD42F96-A0EA-458F-A3B7-32CE444F698B}" destId="{56032CF9-3173-488D-A1A8-41405B62D46C}" srcOrd="0" destOrd="0" presId="urn:microsoft.com/office/officeart/2008/layout/HexagonCluster"/>
    <dgm:cxn modelId="{70237BB2-BF98-4D6B-B30E-B236A5344ED1}" type="presParOf" srcId="{DB86372F-5BDD-4B2A-8760-4E2FDEAA7173}" destId="{F090AF18-BECB-4175-A92D-ADFBA52E5798}" srcOrd="6" destOrd="0" presId="urn:microsoft.com/office/officeart/2008/layout/HexagonCluster"/>
    <dgm:cxn modelId="{0464C73E-8C0C-4C15-8E14-F175E6BDE559}" type="presParOf" srcId="{F090AF18-BECB-4175-A92D-ADFBA52E5798}" destId="{ABC45D92-5FE7-475A-AD09-7ADB9D371460}" srcOrd="0" destOrd="0" presId="urn:microsoft.com/office/officeart/2008/layout/HexagonCluster"/>
    <dgm:cxn modelId="{7BC9DA7E-9B9D-4833-842C-A7508C8EF72E}" type="presParOf" srcId="{DB86372F-5BDD-4B2A-8760-4E2FDEAA7173}" destId="{484493EF-7FE7-4F1F-9833-801C0F66569C}" srcOrd="7" destOrd="0" presId="urn:microsoft.com/office/officeart/2008/layout/HexagonCluster"/>
    <dgm:cxn modelId="{AD16E644-327F-49A1-95AE-8ACE8A5B2A20}" type="presParOf" srcId="{484493EF-7FE7-4F1F-9833-801C0F66569C}" destId="{84F12B2E-283D-4578-B1C8-325F53172EC6}" srcOrd="0" destOrd="0" presId="urn:microsoft.com/office/officeart/2008/layout/HexagonCluster"/>
    <dgm:cxn modelId="{EBFAE07E-8BB4-4F88-97C4-65183EDE3B20}" type="presParOf" srcId="{DB86372F-5BDD-4B2A-8760-4E2FDEAA7173}" destId="{791DD73D-0AB9-4BA3-8284-E0515767BDC8}" srcOrd="8" destOrd="0" presId="urn:microsoft.com/office/officeart/2008/layout/HexagonCluster"/>
    <dgm:cxn modelId="{4ACA32E7-07B5-4182-B5A1-7E442FA2BAB5}" type="presParOf" srcId="{791DD73D-0AB9-4BA3-8284-E0515767BDC8}" destId="{F5368696-4282-4AAB-B010-4072FA43300E}" srcOrd="0" destOrd="0" presId="urn:microsoft.com/office/officeart/2008/layout/HexagonCluster"/>
    <dgm:cxn modelId="{1765919B-592C-4281-9F23-019F69A5205A}" type="presParOf" srcId="{DB86372F-5BDD-4B2A-8760-4E2FDEAA7173}" destId="{8B24A963-2534-466E-838F-253D5DBD97D3}" srcOrd="9" destOrd="0" presId="urn:microsoft.com/office/officeart/2008/layout/HexagonCluster"/>
    <dgm:cxn modelId="{87350F95-B382-490C-9C31-3ED983DB0D40}" type="presParOf" srcId="{8B24A963-2534-466E-838F-253D5DBD97D3}" destId="{2F3A311C-42C1-4EAD-A7A1-54E59947F55F}" srcOrd="0" destOrd="0" presId="urn:microsoft.com/office/officeart/2008/layout/HexagonCluster"/>
    <dgm:cxn modelId="{99253F16-B0F6-4025-BEB5-223839148808}" type="presParOf" srcId="{DB86372F-5BDD-4B2A-8760-4E2FDEAA7173}" destId="{79A2FBD7-D095-4E41-A312-17EB25ABE264}" srcOrd="10" destOrd="0" presId="urn:microsoft.com/office/officeart/2008/layout/HexagonCluster"/>
    <dgm:cxn modelId="{08467DE2-7D6C-4977-B537-2E05CDD534E1}" type="presParOf" srcId="{79A2FBD7-D095-4E41-A312-17EB25ABE264}" destId="{E8946153-01FB-40F5-87E8-E67FA84B88B0}" srcOrd="0" destOrd="0" presId="urn:microsoft.com/office/officeart/2008/layout/HexagonCluster"/>
    <dgm:cxn modelId="{8F071E5B-8771-443F-8740-34144AAFD02A}" type="presParOf" srcId="{DB86372F-5BDD-4B2A-8760-4E2FDEAA7173}" destId="{37734A82-8859-4D59-B9C9-97AD02B9CE11}" srcOrd="11" destOrd="0" presId="urn:microsoft.com/office/officeart/2008/layout/HexagonCluster"/>
    <dgm:cxn modelId="{58732E93-B358-4E58-B2A7-AB6230E5D388}" type="presParOf" srcId="{37734A82-8859-4D59-B9C9-97AD02B9CE11}" destId="{4A953D7D-AA2C-4D59-8631-1AC223D5F659}" srcOrd="0" destOrd="0" presId="urn:microsoft.com/office/officeart/2008/layout/HexagonCluster"/>
    <dgm:cxn modelId="{676CB568-233B-4B98-AFEC-EBB8237E6123}" type="presParOf" srcId="{DB86372F-5BDD-4B2A-8760-4E2FDEAA7173}" destId="{09BA94F8-B8D0-4ADF-8CF3-DA1028E099FC}" srcOrd="12" destOrd="0" presId="urn:microsoft.com/office/officeart/2008/layout/HexagonCluster"/>
    <dgm:cxn modelId="{601B14FF-D6C9-4E32-8989-4CC6DA955F1F}" type="presParOf" srcId="{09BA94F8-B8D0-4ADF-8CF3-DA1028E099FC}" destId="{081DD23E-3753-43C1-B694-CB91C42A79CB}" srcOrd="0" destOrd="0" presId="urn:microsoft.com/office/officeart/2008/layout/HexagonCluster"/>
    <dgm:cxn modelId="{104EEEA1-3358-4EC8-8A32-25E68FEF2426}" type="presParOf" srcId="{DB86372F-5BDD-4B2A-8760-4E2FDEAA7173}" destId="{A4BEE41B-57E9-4E02-8962-C41639F0C8C4}" srcOrd="13" destOrd="0" presId="urn:microsoft.com/office/officeart/2008/layout/HexagonCluster"/>
    <dgm:cxn modelId="{5FDA232B-3833-46FF-9C43-3FB1ADF088BE}" type="presParOf" srcId="{A4BEE41B-57E9-4E02-8962-C41639F0C8C4}" destId="{60B06287-A036-42DA-A7FD-DD89251A4002}" srcOrd="0" destOrd="0" presId="urn:microsoft.com/office/officeart/2008/layout/HexagonCluster"/>
    <dgm:cxn modelId="{C9EF9132-41D7-4DBD-A35F-BE37274075F5}" type="presParOf" srcId="{DB86372F-5BDD-4B2A-8760-4E2FDEAA7173}" destId="{EC2074DB-F68A-4294-83F5-DDBC631B5427}" srcOrd="14" destOrd="0" presId="urn:microsoft.com/office/officeart/2008/layout/HexagonCluster"/>
    <dgm:cxn modelId="{38D0AA8A-B891-4921-97BA-8743FFB36AF1}" type="presParOf" srcId="{EC2074DB-F68A-4294-83F5-DDBC631B5427}" destId="{7705BD50-D5C5-408F-A404-650393BE346A}" srcOrd="0" destOrd="0" presId="urn:microsoft.com/office/officeart/2008/layout/HexagonCluster"/>
    <dgm:cxn modelId="{EC09BC29-6CCE-49DC-97AE-E286150E82C5}" type="presParOf" srcId="{DB86372F-5BDD-4B2A-8760-4E2FDEAA7173}" destId="{77D307AA-77C6-4DE1-82F6-A88A22D4E233}" srcOrd="15" destOrd="0" presId="urn:microsoft.com/office/officeart/2008/layout/HexagonCluster"/>
    <dgm:cxn modelId="{CA828256-9778-4A6B-AD27-537D3B13A798}" type="presParOf" srcId="{77D307AA-77C6-4DE1-82F6-A88A22D4E233}" destId="{70C4D92E-D6CE-4D4F-9A95-62D6202D9B7E}" srcOrd="0" destOrd="0" presId="urn:microsoft.com/office/officeart/2008/layout/HexagonCluster"/>
    <dgm:cxn modelId="{F6B9DEA8-A823-4AAC-A53D-016E925697AC}" type="presParOf" srcId="{DB86372F-5BDD-4B2A-8760-4E2FDEAA7173}" destId="{D9464B1D-684A-4C05-8177-183D9024138B}" srcOrd="16" destOrd="0" presId="urn:microsoft.com/office/officeart/2008/layout/HexagonCluster"/>
    <dgm:cxn modelId="{0F6E16F3-B496-4FD5-AA36-E254E1AB8B22}" type="presParOf" srcId="{D9464B1D-684A-4C05-8177-183D9024138B}" destId="{F0E91C93-B3D3-426E-AB12-47455F25A441}" srcOrd="0" destOrd="0" presId="urn:microsoft.com/office/officeart/2008/layout/HexagonCluster"/>
    <dgm:cxn modelId="{AF95ED40-85F0-4B84-811A-726BEB9E2318}" type="presParOf" srcId="{DB86372F-5BDD-4B2A-8760-4E2FDEAA7173}" destId="{BCA58E1E-F397-4AEA-8731-90A62B2A3206}" srcOrd="17" destOrd="0" presId="urn:microsoft.com/office/officeart/2008/layout/HexagonCluster"/>
    <dgm:cxn modelId="{1F1F0017-CE10-4848-B6C3-036B26786DC9}" type="presParOf" srcId="{BCA58E1E-F397-4AEA-8731-90A62B2A3206}" destId="{51810629-596E-4732-955C-076F027B182F}" srcOrd="0" destOrd="0" presId="urn:microsoft.com/office/officeart/2008/layout/HexagonCluster"/>
    <dgm:cxn modelId="{D4C56C29-D290-4015-8B32-4EE449EA1317}" type="presParOf" srcId="{DB86372F-5BDD-4B2A-8760-4E2FDEAA7173}" destId="{86DED81C-AB9E-48E2-81BA-CE54C238EBC4}" srcOrd="18" destOrd="0" presId="urn:microsoft.com/office/officeart/2008/layout/HexagonCluster"/>
    <dgm:cxn modelId="{A586DB85-7910-4580-AC33-4AE3AE3A33E0}" type="presParOf" srcId="{86DED81C-AB9E-48E2-81BA-CE54C238EBC4}" destId="{C914486F-F810-4EA2-9D98-7FAD765BE865}" srcOrd="0" destOrd="0" presId="urn:microsoft.com/office/officeart/2008/layout/HexagonCluster"/>
    <dgm:cxn modelId="{928B4AAE-D4BD-4E1A-8A8C-C55BA143AB32}" type="presParOf" srcId="{DB86372F-5BDD-4B2A-8760-4E2FDEAA7173}" destId="{E8766851-4009-44DF-97DB-6FB9BEDD4C3F}" srcOrd="19" destOrd="0" presId="urn:microsoft.com/office/officeart/2008/layout/HexagonCluster"/>
    <dgm:cxn modelId="{DB6A8156-ADB1-4BA8-AEB5-BFA82041522D}" type="presParOf" srcId="{E8766851-4009-44DF-97DB-6FB9BEDD4C3F}" destId="{8048D05B-0EAB-4FA4-8449-128032DE2A08}" srcOrd="0" destOrd="0" presId="urn:microsoft.com/office/officeart/2008/layout/HexagonCluster"/>
    <dgm:cxn modelId="{946FFD98-2DF5-4BD4-8FF5-46BCB24FBEC3}" type="presParOf" srcId="{DB86372F-5BDD-4B2A-8760-4E2FDEAA7173}" destId="{662D5BFF-9CC7-4974-893F-B10E684EAABD}" srcOrd="20" destOrd="0" presId="urn:microsoft.com/office/officeart/2008/layout/HexagonCluster"/>
    <dgm:cxn modelId="{1CD5A880-1842-4339-B649-604C4BCA4F97}" type="presParOf" srcId="{662D5BFF-9CC7-4974-893F-B10E684EAABD}" destId="{77C15296-2BF7-45AE-831E-20063B4A9B0A}" srcOrd="0" destOrd="0" presId="urn:microsoft.com/office/officeart/2008/layout/HexagonCluster"/>
    <dgm:cxn modelId="{14290B14-63FE-436B-82CB-11E2931BF2DD}" type="presParOf" srcId="{DB86372F-5BDD-4B2A-8760-4E2FDEAA7173}" destId="{11390BEB-1D69-4831-B9DE-CD9D5AF975E5}" srcOrd="21" destOrd="0" presId="urn:microsoft.com/office/officeart/2008/layout/HexagonCluster"/>
    <dgm:cxn modelId="{336F2665-1729-4B45-98D9-53A54C35B0F2}" type="presParOf" srcId="{11390BEB-1D69-4831-B9DE-CD9D5AF975E5}" destId="{FF52AFD6-D631-4ABF-A1B3-CC4030E1DA0C}" srcOrd="0" destOrd="0" presId="urn:microsoft.com/office/officeart/2008/layout/HexagonCluster"/>
    <dgm:cxn modelId="{0B9AC39E-802A-42E7-B630-AA804B3C4EFB}" type="presParOf" srcId="{DB86372F-5BDD-4B2A-8760-4E2FDEAA7173}" destId="{C1B2473A-BD24-4173-8CC1-7AEBA7DDB8AA}" srcOrd="22" destOrd="0" presId="urn:microsoft.com/office/officeart/2008/layout/HexagonCluster"/>
    <dgm:cxn modelId="{50600C1E-5772-4BB7-B40D-84261D26BED8}" type="presParOf" srcId="{C1B2473A-BD24-4173-8CC1-7AEBA7DDB8AA}" destId="{2550FC89-CF6D-43EC-8DA6-76D12AB501E7}" srcOrd="0" destOrd="0" presId="urn:microsoft.com/office/officeart/2008/layout/HexagonCluster"/>
    <dgm:cxn modelId="{F01A6F30-700E-4F6C-9653-0246996A7130}" type="presParOf" srcId="{DB86372F-5BDD-4B2A-8760-4E2FDEAA7173}" destId="{B9476092-0E79-41FC-A8F1-9A3E0F0ED0CE}" srcOrd="23" destOrd="0" presId="urn:microsoft.com/office/officeart/2008/layout/HexagonCluster"/>
    <dgm:cxn modelId="{C4D36EBD-04D5-4840-A6F6-183C66F09524}" type="presParOf" srcId="{B9476092-0E79-41FC-A8F1-9A3E0F0ED0CE}" destId="{4A8237FC-76FB-48AA-BEC3-52D4F8DC8B6D}"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923CDE-F556-4D6D-B041-4D3CAF26D3E8}" type="doc">
      <dgm:prSet loTypeId="urn:microsoft.com/office/officeart/2009/3/layout/SpiralPicture" loCatId="picture" qsTypeId="urn:microsoft.com/office/officeart/2005/8/quickstyle/simple1" qsCatId="simple" csTypeId="urn:microsoft.com/office/officeart/2005/8/colors/accent1_2" csCatId="accent1" phldr="1"/>
      <dgm:spPr/>
      <dgm:t>
        <a:bodyPr/>
        <a:lstStyle/>
        <a:p>
          <a:endParaRPr lang="zh-CN" altLang="en-US"/>
        </a:p>
      </dgm:t>
    </dgm:pt>
    <dgm:pt modelId="{01D95CFD-DDBF-4178-82CF-14FD72E18D22}">
      <dgm:prSet phldrT="[文本]"/>
      <dgm:spPr/>
      <dgm:t>
        <a:bodyPr/>
        <a:lstStyle/>
        <a:p>
          <a:r>
            <a:rPr lang="zh-CN" altLang="en-US" dirty="0"/>
            <a:t>河北正定阳和楼</a:t>
          </a:r>
        </a:p>
      </dgm:t>
    </dgm:pt>
    <dgm:pt modelId="{A490B57E-A2C8-4AE2-8C10-A824C6FE7A0E}" type="parTrans" cxnId="{618E33B5-4274-4BA5-9938-13FEB986B0ED}">
      <dgm:prSet/>
      <dgm:spPr/>
      <dgm:t>
        <a:bodyPr/>
        <a:lstStyle/>
        <a:p>
          <a:endParaRPr lang="zh-CN" altLang="en-US"/>
        </a:p>
      </dgm:t>
    </dgm:pt>
    <dgm:pt modelId="{6779D300-525C-4969-9976-CFBD92486A99}" type="sibTrans" cxnId="{618E33B5-4274-4BA5-9938-13FEB986B0ED}">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6688" r="-33312"/>
          </a:stretch>
        </a:blipFill>
      </dgm:spPr>
      <dgm:t>
        <a:bodyPr/>
        <a:lstStyle/>
        <a:p>
          <a:endParaRPr lang="zh-CN" altLang="en-US"/>
        </a:p>
      </dgm:t>
    </dgm:pt>
    <dgm:pt modelId="{0BECC173-53EE-4092-BB8C-C6E2F0666785}">
      <dgm:prSet phldrT="[文本]"/>
      <dgm:spPr/>
      <dgm:t>
        <a:bodyPr/>
        <a:lstStyle/>
        <a:p>
          <a:r>
            <a:rPr lang="zh-CN" altLang="en-US" dirty="0"/>
            <a:t>浙江宣平延福寺大殿</a:t>
          </a:r>
        </a:p>
      </dgm:t>
    </dgm:pt>
    <dgm:pt modelId="{5F969C41-ADCE-43F7-AC04-65142C045ECF}" type="parTrans" cxnId="{91E8640A-BF72-41D5-8FA3-6404EF9BFBE5}">
      <dgm:prSet/>
      <dgm:spPr/>
      <dgm:t>
        <a:bodyPr/>
        <a:lstStyle/>
        <a:p>
          <a:endParaRPr lang="zh-CN" altLang="en-US"/>
        </a:p>
      </dgm:t>
    </dgm:pt>
    <dgm:pt modelId="{418F7972-A5CF-4842-991C-E8797D3943B5}" type="sibTrans" cxnId="{91E8640A-BF72-41D5-8FA3-6404EF9BFBE5}">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zh-CN" altLang="en-US"/>
        </a:p>
      </dgm:t>
    </dgm:pt>
    <dgm:pt modelId="{E1FC52A3-CC63-4694-AE89-22E6EF3418E8}">
      <dgm:prSet phldrT="[文本]"/>
      <dgm:spPr/>
      <dgm:t>
        <a:bodyPr/>
        <a:lstStyle/>
        <a:p>
          <a:r>
            <a:rPr lang="zh-CN" altLang="en-US" dirty="0"/>
            <a:t>河北曲阳北岳庙德宁殿</a:t>
          </a:r>
        </a:p>
      </dgm:t>
    </dgm:pt>
    <dgm:pt modelId="{F3182734-AD43-46DE-8341-1EEFE1A7DE91}" type="parTrans" cxnId="{73FD4C5C-5F4F-4865-AC16-2645D142442E}">
      <dgm:prSet/>
      <dgm:spPr/>
      <dgm:t>
        <a:bodyPr/>
        <a:lstStyle/>
        <a:p>
          <a:endParaRPr lang="zh-CN" altLang="en-US"/>
        </a:p>
      </dgm:t>
    </dgm:pt>
    <dgm:pt modelId="{9C227AC3-9296-4F5B-A1CA-3BC56A1AFDA0}" type="sibTrans" cxnId="{73FD4C5C-5F4F-4865-AC16-2645D142442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t>
        <a:bodyPr/>
        <a:lstStyle/>
        <a:p>
          <a:endParaRPr lang="zh-CN" altLang="en-US"/>
        </a:p>
      </dgm:t>
    </dgm:pt>
    <dgm:pt modelId="{554320A8-4A71-47B2-9DED-ED12FF381FEA}">
      <dgm:prSet phldrT="[文本]"/>
      <dgm:spPr/>
      <dgm:t>
        <a:bodyPr/>
        <a:lstStyle/>
        <a:p>
          <a:r>
            <a:rPr lang="zh-CN" altLang="en-US" dirty="0"/>
            <a:t>山西赵城广胜寺下寺</a:t>
          </a:r>
        </a:p>
      </dgm:t>
    </dgm:pt>
    <dgm:pt modelId="{04AC85C1-E7A3-440F-BDFD-1823B434D0A5}" type="parTrans" cxnId="{BA472AE9-C01D-437A-A3BD-53BBC248816B}">
      <dgm:prSet/>
      <dgm:spPr/>
      <dgm:t>
        <a:bodyPr/>
        <a:lstStyle/>
        <a:p>
          <a:endParaRPr lang="zh-CN" altLang="en-US"/>
        </a:p>
      </dgm:t>
    </dgm:pt>
    <dgm:pt modelId="{C0F8E2DA-60E6-433E-8127-E603D965ED2B}" type="sibTrans" cxnId="{BA472AE9-C01D-437A-A3BD-53BBC248816B}">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dgm:spPr>
      <dgm:t>
        <a:bodyPr/>
        <a:lstStyle/>
        <a:p>
          <a:endParaRPr lang="zh-CN" altLang="en-US"/>
        </a:p>
      </dgm:t>
    </dgm:pt>
    <dgm:pt modelId="{278F0F00-689D-4593-8580-534BAF35F55F}" type="pres">
      <dgm:prSet presAssocID="{DF923CDE-F556-4D6D-B041-4D3CAF26D3E8}" presName="Name0" presStyleCnt="0">
        <dgm:presLayoutVars>
          <dgm:chMax val="5"/>
          <dgm:dir/>
        </dgm:presLayoutVars>
      </dgm:prSet>
      <dgm:spPr/>
    </dgm:pt>
    <dgm:pt modelId="{34E3BE4C-866A-40DA-A7A5-89D5099B29A0}" type="pres">
      <dgm:prSet presAssocID="{DF923CDE-F556-4D6D-B041-4D3CAF26D3E8}" presName="picts" presStyleCnt="0"/>
      <dgm:spPr/>
    </dgm:pt>
    <dgm:pt modelId="{D62D7CF2-DE51-4E86-9986-2248896BC6B3}" type="pres">
      <dgm:prSet presAssocID="{DF923CDE-F556-4D6D-B041-4D3CAF26D3E8}" presName="space1" presStyleCnt="0"/>
      <dgm:spPr/>
    </dgm:pt>
    <dgm:pt modelId="{09A729EC-7CE2-4670-BB32-56DDACD1200B}" type="pres">
      <dgm:prSet presAssocID="{DF923CDE-F556-4D6D-B041-4D3CAF26D3E8}" presName="space2" presStyleCnt="0"/>
      <dgm:spPr/>
    </dgm:pt>
    <dgm:pt modelId="{42A5957E-D82F-4BD4-8A8F-6B997BA618EC}" type="pres">
      <dgm:prSet presAssocID="{6779D300-525C-4969-9976-CFBD92486A99}" presName="pictA1" presStyleCnt="0"/>
      <dgm:spPr/>
    </dgm:pt>
    <dgm:pt modelId="{ACB97F93-E6A3-4FBC-BE77-902BD627F8C5}" type="pres">
      <dgm:prSet presAssocID="{6779D300-525C-4969-9976-CFBD92486A99}" presName="imageRepeatNode" presStyleLbl="alignNode1" presStyleIdx="0" presStyleCnt="5" custLinFactNeighborX="8"/>
      <dgm:spPr/>
    </dgm:pt>
    <dgm:pt modelId="{AC903849-8B29-4162-8F80-EE914B7EAE29}" type="pres">
      <dgm:prSet presAssocID="{6779D300-525C-4969-9976-CFBD92486A99}" presName="oneDotPict" presStyleCnt="0"/>
      <dgm:spPr/>
    </dgm:pt>
    <dgm:pt modelId="{35C1E231-76DF-4859-B968-5769204BBCAC}" type="pres">
      <dgm:prSet presAssocID="{6779D300-525C-4969-9976-CFBD92486A99}" presName="dotPict_11" presStyleLbl="solidFgAcc1" presStyleIdx="0" presStyleCnt="20"/>
      <dgm:spPr/>
    </dgm:pt>
    <dgm:pt modelId="{F54D7006-DD21-40C6-99A3-B27FA1BE3C02}" type="pres">
      <dgm:prSet presAssocID="{9C227AC3-9296-4F5B-A1CA-3BC56A1AFDA0}" presName="pictA2" presStyleCnt="0"/>
      <dgm:spPr/>
    </dgm:pt>
    <dgm:pt modelId="{58A765BF-27BA-4219-B6D7-072381D75C3F}" type="pres">
      <dgm:prSet presAssocID="{9C227AC3-9296-4F5B-A1CA-3BC56A1AFDA0}" presName="imageRepeatNode" presStyleLbl="alignNode1" presStyleIdx="1" presStyleCnt="5"/>
      <dgm:spPr/>
    </dgm:pt>
    <dgm:pt modelId="{BEBA68D4-0D2F-4018-8526-CDF6430B6DD5}" type="pres">
      <dgm:prSet presAssocID="{9C227AC3-9296-4F5B-A1CA-3BC56A1AFDA0}" presName="twoDotsPict" presStyleCnt="0"/>
      <dgm:spPr/>
    </dgm:pt>
    <dgm:pt modelId="{03BB87EC-9E30-4522-9258-225CF601F281}" type="pres">
      <dgm:prSet presAssocID="{9C227AC3-9296-4F5B-A1CA-3BC56A1AFDA0}" presName="dotPict_21" presStyleLbl="solidFgAcc1" presStyleIdx="1" presStyleCnt="20"/>
      <dgm:spPr/>
    </dgm:pt>
    <dgm:pt modelId="{C4A10539-E5E8-4763-A216-89849AD125D5}" type="pres">
      <dgm:prSet presAssocID="{9C227AC3-9296-4F5B-A1CA-3BC56A1AFDA0}" presName="dotPict_22" presStyleLbl="solidFgAcc1" presStyleIdx="2" presStyleCnt="20"/>
      <dgm:spPr/>
    </dgm:pt>
    <dgm:pt modelId="{9C02EB16-8A68-444B-857C-9BB205DC1555}" type="pres">
      <dgm:prSet presAssocID="{C0F8E2DA-60E6-433E-8127-E603D965ED2B}" presName="pictA3" presStyleCnt="0"/>
      <dgm:spPr/>
    </dgm:pt>
    <dgm:pt modelId="{48747D58-351D-4A9C-9933-39D2B9C942CB}" type="pres">
      <dgm:prSet presAssocID="{C0F8E2DA-60E6-433E-8127-E603D965ED2B}" presName="imageRepeatNode" presStyleLbl="alignNode1" presStyleIdx="2" presStyleCnt="5"/>
      <dgm:spPr/>
    </dgm:pt>
    <dgm:pt modelId="{6B7BB073-EDE3-4DA1-B77E-81EE8578EB4E}" type="pres">
      <dgm:prSet presAssocID="{C0F8E2DA-60E6-433E-8127-E603D965ED2B}" presName="threeDotsPict" presStyleCnt="0"/>
      <dgm:spPr/>
    </dgm:pt>
    <dgm:pt modelId="{5598C1A8-7B3C-4F1D-B46B-63A9E2DD7AB7}" type="pres">
      <dgm:prSet presAssocID="{C0F8E2DA-60E6-433E-8127-E603D965ED2B}" presName="dotPict_31" presStyleLbl="solidFgAcc1" presStyleIdx="3" presStyleCnt="20"/>
      <dgm:spPr/>
    </dgm:pt>
    <dgm:pt modelId="{5DDC4284-C6CA-40BF-A021-D8DF05D9A2A1}" type="pres">
      <dgm:prSet presAssocID="{C0F8E2DA-60E6-433E-8127-E603D965ED2B}" presName="dotPict_32" presStyleLbl="solidFgAcc1" presStyleIdx="4" presStyleCnt="20"/>
      <dgm:spPr/>
    </dgm:pt>
    <dgm:pt modelId="{555A6661-2A6C-40A6-B3E0-76584887454D}" type="pres">
      <dgm:prSet presAssocID="{C0F8E2DA-60E6-433E-8127-E603D965ED2B}" presName="dotPict_33" presStyleLbl="solidFgAcc1" presStyleIdx="5" presStyleCnt="20"/>
      <dgm:spPr/>
    </dgm:pt>
    <dgm:pt modelId="{BD1F213C-5D68-4EEA-BC2A-2D96A5EB7D5F}" type="pres">
      <dgm:prSet presAssocID="{418F7972-A5CF-4842-991C-E8797D3943B5}" presName="pictA4" presStyleCnt="0"/>
      <dgm:spPr/>
    </dgm:pt>
    <dgm:pt modelId="{BEBA4810-F153-4AD1-A2C6-459CE5A7A93B}" type="pres">
      <dgm:prSet presAssocID="{418F7972-A5CF-4842-991C-E8797D3943B5}" presName="imageRepeatNode" presStyleLbl="alignNode1" presStyleIdx="3" presStyleCnt="5"/>
      <dgm:spPr/>
    </dgm:pt>
    <dgm:pt modelId="{CFCC2E5C-E6FF-4C11-B9D3-6486206C0CD1}" type="pres">
      <dgm:prSet presAssocID="{418F7972-A5CF-4842-991C-E8797D3943B5}" presName="fourDotsPict" presStyleCnt="0"/>
      <dgm:spPr/>
    </dgm:pt>
    <dgm:pt modelId="{172AAB63-BA94-44D1-AECC-9D250305DE5E}" type="pres">
      <dgm:prSet presAssocID="{418F7972-A5CF-4842-991C-E8797D3943B5}" presName="dotPict_41" presStyleLbl="solidFgAcc1" presStyleIdx="6" presStyleCnt="20"/>
      <dgm:spPr/>
    </dgm:pt>
    <dgm:pt modelId="{B14954A6-E53F-4EA8-B4DB-7AC1ABA762AE}" type="pres">
      <dgm:prSet presAssocID="{418F7972-A5CF-4842-991C-E8797D3943B5}" presName="dotPict_42" presStyleLbl="solidFgAcc1" presStyleIdx="7" presStyleCnt="20"/>
      <dgm:spPr/>
    </dgm:pt>
    <dgm:pt modelId="{1240D2FD-8CFA-4C03-B471-236EE83749EE}" type="pres">
      <dgm:prSet presAssocID="{418F7972-A5CF-4842-991C-E8797D3943B5}" presName="dotPict_43" presStyleLbl="solidFgAcc1" presStyleIdx="8" presStyleCnt="20"/>
      <dgm:spPr/>
    </dgm:pt>
    <dgm:pt modelId="{68ADB908-F9A2-4B7E-BFC5-6966FC5A8756}" type="pres">
      <dgm:prSet presAssocID="{418F7972-A5CF-4842-991C-E8797D3943B5}" presName="dotPict_44" presStyleLbl="solidFgAcc1" presStyleIdx="9" presStyleCnt="20"/>
      <dgm:spPr/>
    </dgm:pt>
    <dgm:pt modelId="{3D76A5F9-E8DA-453F-934F-4ED09B1A6E7F}" type="pres">
      <dgm:prSet presAssocID="{DF923CDE-F556-4D6D-B041-4D3CAF26D3E8}" presName="pictB5" presStyleLbl="alignNode1" presStyleIdx="4" presStyleCnt="5"/>
      <dgm:spPr/>
    </dgm:pt>
    <dgm:pt modelId="{869BDB60-243C-4327-83D5-37C10CCBC306}" type="pres">
      <dgm:prSet presAssocID="{DF923CDE-F556-4D6D-B041-4D3CAF26D3E8}" presName="txLine" presStyleCnt="0"/>
      <dgm:spPr/>
    </dgm:pt>
    <dgm:pt modelId="{FAFEB6F1-D1AC-4567-BAD2-588BA105C3D2}" type="pres">
      <dgm:prSet presAssocID="{01D95CFD-DDBF-4178-82CF-14FD72E18D22}" presName="oneDotTx" presStyleCnt="0"/>
      <dgm:spPr/>
    </dgm:pt>
    <dgm:pt modelId="{74AEBB81-2725-4295-BCDE-B154493160FB}" type="pres">
      <dgm:prSet presAssocID="{01D95CFD-DDBF-4178-82CF-14FD72E18D22}" presName="dotTx_11" presStyleLbl="solidFgAcc1" presStyleIdx="10" presStyleCnt="20"/>
      <dgm:spPr/>
    </dgm:pt>
    <dgm:pt modelId="{5ABD2268-8849-4947-9256-781CD9CEE8BB}" type="pres">
      <dgm:prSet presAssocID="{01D95CFD-DDBF-4178-82CF-14FD72E18D22}" presName="Name37" presStyleLbl="revTx" presStyleIdx="0" presStyleCnt="4">
        <dgm:presLayoutVars>
          <dgm:bulletEnabled val="1"/>
        </dgm:presLayoutVars>
      </dgm:prSet>
      <dgm:spPr/>
    </dgm:pt>
    <dgm:pt modelId="{85E4F274-C770-4DA8-A849-3AA769A883E9}" type="pres">
      <dgm:prSet presAssocID="{E1FC52A3-CC63-4694-AE89-22E6EF3418E8}" presName="twoDotsTx" presStyleCnt="0"/>
      <dgm:spPr/>
    </dgm:pt>
    <dgm:pt modelId="{44ABC3DC-6319-4C3B-91F6-1464948D4198}" type="pres">
      <dgm:prSet presAssocID="{E1FC52A3-CC63-4694-AE89-22E6EF3418E8}" presName="dotTx_21" presStyleLbl="solidFgAcc1" presStyleIdx="11" presStyleCnt="20"/>
      <dgm:spPr/>
    </dgm:pt>
    <dgm:pt modelId="{F62584C9-BEAB-4CED-ACEF-4BF590AE6FC2}" type="pres">
      <dgm:prSet presAssocID="{E1FC52A3-CC63-4694-AE89-22E6EF3418E8}" presName="dotTx_22" presStyleLbl="solidFgAcc1" presStyleIdx="12" presStyleCnt="20"/>
      <dgm:spPr/>
    </dgm:pt>
    <dgm:pt modelId="{7397BC20-5E57-4FF2-8DD6-BA48CE92B361}" type="pres">
      <dgm:prSet presAssocID="{E1FC52A3-CC63-4694-AE89-22E6EF3418E8}" presName="Name39" presStyleLbl="revTx" presStyleIdx="1" presStyleCnt="4">
        <dgm:presLayoutVars>
          <dgm:bulletEnabled val="1"/>
        </dgm:presLayoutVars>
      </dgm:prSet>
      <dgm:spPr/>
    </dgm:pt>
    <dgm:pt modelId="{88115381-D390-4D17-A81A-9AE31111BCF0}" type="pres">
      <dgm:prSet presAssocID="{554320A8-4A71-47B2-9DED-ED12FF381FEA}" presName="threeDotsTx" presStyleCnt="0"/>
      <dgm:spPr/>
    </dgm:pt>
    <dgm:pt modelId="{C1E9CEE9-6FC5-4BCC-9FA5-166CCE655C39}" type="pres">
      <dgm:prSet presAssocID="{554320A8-4A71-47B2-9DED-ED12FF381FEA}" presName="dotTx_31" presStyleLbl="solidFgAcc1" presStyleIdx="13" presStyleCnt="20"/>
      <dgm:spPr/>
    </dgm:pt>
    <dgm:pt modelId="{FDF6733D-2AC8-4316-95BD-B71207EA8E9E}" type="pres">
      <dgm:prSet presAssocID="{554320A8-4A71-47B2-9DED-ED12FF381FEA}" presName="dotTx_32" presStyleLbl="solidFgAcc1" presStyleIdx="14" presStyleCnt="20"/>
      <dgm:spPr/>
    </dgm:pt>
    <dgm:pt modelId="{96545D4A-64FC-40E1-B46B-6A5C96D0D7C2}" type="pres">
      <dgm:prSet presAssocID="{554320A8-4A71-47B2-9DED-ED12FF381FEA}" presName="dotTx_33" presStyleLbl="solidFgAcc1" presStyleIdx="15" presStyleCnt="20"/>
      <dgm:spPr/>
    </dgm:pt>
    <dgm:pt modelId="{2701707D-DD8B-40CE-AEED-A3E2D9C28411}" type="pres">
      <dgm:prSet presAssocID="{554320A8-4A71-47B2-9DED-ED12FF381FEA}" presName="Name41" presStyleLbl="revTx" presStyleIdx="2" presStyleCnt="4">
        <dgm:presLayoutVars>
          <dgm:bulletEnabled val="1"/>
        </dgm:presLayoutVars>
      </dgm:prSet>
      <dgm:spPr/>
    </dgm:pt>
    <dgm:pt modelId="{4DF21511-42E6-4E2B-B119-A6F6653010A6}" type="pres">
      <dgm:prSet presAssocID="{0BECC173-53EE-4092-BB8C-C6E2F0666785}" presName="fourDotsTx" presStyleCnt="0"/>
      <dgm:spPr/>
    </dgm:pt>
    <dgm:pt modelId="{11B35451-ECEF-4EE6-B5C8-C98397547E8E}" type="pres">
      <dgm:prSet presAssocID="{0BECC173-53EE-4092-BB8C-C6E2F0666785}" presName="dotTx_41" presStyleLbl="solidFgAcc1" presStyleIdx="16" presStyleCnt="20"/>
      <dgm:spPr/>
    </dgm:pt>
    <dgm:pt modelId="{6B1904B8-77DF-4132-89C3-43DB08CEDA03}" type="pres">
      <dgm:prSet presAssocID="{0BECC173-53EE-4092-BB8C-C6E2F0666785}" presName="dotTx_42" presStyleLbl="solidFgAcc1" presStyleIdx="17" presStyleCnt="20"/>
      <dgm:spPr/>
    </dgm:pt>
    <dgm:pt modelId="{7671AE45-BFF1-4F70-AF9C-7F460ECB68A3}" type="pres">
      <dgm:prSet presAssocID="{0BECC173-53EE-4092-BB8C-C6E2F0666785}" presName="dotTx_43" presStyleLbl="solidFgAcc1" presStyleIdx="18" presStyleCnt="20"/>
      <dgm:spPr/>
    </dgm:pt>
    <dgm:pt modelId="{86906D7B-6AFE-4E40-9CD7-C9A55A21A87D}" type="pres">
      <dgm:prSet presAssocID="{0BECC173-53EE-4092-BB8C-C6E2F0666785}" presName="dotTx_44" presStyleLbl="solidFgAcc1" presStyleIdx="19" presStyleCnt="20"/>
      <dgm:spPr/>
    </dgm:pt>
    <dgm:pt modelId="{93545E36-ED0D-43F1-B5A4-7705C62957C8}" type="pres">
      <dgm:prSet presAssocID="{0BECC173-53EE-4092-BB8C-C6E2F0666785}" presName="Name43" presStyleLbl="revTx" presStyleIdx="3" presStyleCnt="4">
        <dgm:presLayoutVars>
          <dgm:bulletEnabled val="1"/>
        </dgm:presLayoutVars>
      </dgm:prSet>
      <dgm:spPr/>
    </dgm:pt>
  </dgm:ptLst>
  <dgm:cxnLst>
    <dgm:cxn modelId="{91E8640A-BF72-41D5-8FA3-6404EF9BFBE5}" srcId="{DF923CDE-F556-4D6D-B041-4D3CAF26D3E8}" destId="{0BECC173-53EE-4092-BB8C-C6E2F0666785}" srcOrd="3" destOrd="0" parTransId="{5F969C41-ADCE-43F7-AC04-65142C045ECF}" sibTransId="{418F7972-A5CF-4842-991C-E8797D3943B5}"/>
    <dgm:cxn modelId="{1467140E-B919-4532-A0E7-FED6062E1BB6}" type="presOf" srcId="{01D95CFD-DDBF-4178-82CF-14FD72E18D22}" destId="{5ABD2268-8849-4947-9256-781CD9CEE8BB}" srcOrd="0" destOrd="0" presId="urn:microsoft.com/office/officeart/2009/3/layout/SpiralPicture"/>
    <dgm:cxn modelId="{18DF7A12-D86C-4FD6-86E6-6490F1AD8A77}" type="presOf" srcId="{418F7972-A5CF-4842-991C-E8797D3943B5}" destId="{BEBA4810-F153-4AD1-A2C6-459CE5A7A93B}" srcOrd="0" destOrd="0" presId="urn:microsoft.com/office/officeart/2009/3/layout/SpiralPicture"/>
    <dgm:cxn modelId="{8E723815-5331-448A-A7D2-2F8848D325C6}" type="presOf" srcId="{6779D300-525C-4969-9976-CFBD92486A99}" destId="{ACB97F93-E6A3-4FBC-BE77-902BD627F8C5}" srcOrd="0" destOrd="0" presId="urn:microsoft.com/office/officeart/2009/3/layout/SpiralPicture"/>
    <dgm:cxn modelId="{72A15919-CCFF-4834-ACF3-E4749F4112B4}" type="presOf" srcId="{9C227AC3-9296-4F5B-A1CA-3BC56A1AFDA0}" destId="{58A765BF-27BA-4219-B6D7-072381D75C3F}" srcOrd="0" destOrd="0" presId="urn:microsoft.com/office/officeart/2009/3/layout/SpiralPicture"/>
    <dgm:cxn modelId="{4523A93B-1D0C-453A-B62C-5935A01E0407}" type="presOf" srcId="{554320A8-4A71-47B2-9DED-ED12FF381FEA}" destId="{2701707D-DD8B-40CE-AEED-A3E2D9C28411}" srcOrd="0" destOrd="0" presId="urn:microsoft.com/office/officeart/2009/3/layout/SpiralPicture"/>
    <dgm:cxn modelId="{73FD4C5C-5F4F-4865-AC16-2645D142442E}" srcId="{DF923CDE-F556-4D6D-B041-4D3CAF26D3E8}" destId="{E1FC52A3-CC63-4694-AE89-22E6EF3418E8}" srcOrd="1" destOrd="0" parTransId="{F3182734-AD43-46DE-8341-1EEFE1A7DE91}" sibTransId="{9C227AC3-9296-4F5B-A1CA-3BC56A1AFDA0}"/>
    <dgm:cxn modelId="{74977A4D-8AF7-444A-94DB-50E2775AF569}" type="presOf" srcId="{0BECC173-53EE-4092-BB8C-C6E2F0666785}" destId="{93545E36-ED0D-43F1-B5A4-7705C62957C8}" srcOrd="0" destOrd="0" presId="urn:microsoft.com/office/officeart/2009/3/layout/SpiralPicture"/>
    <dgm:cxn modelId="{ECCAA078-D18C-4A51-AC68-B09854C8BBB8}" type="presOf" srcId="{DF923CDE-F556-4D6D-B041-4D3CAF26D3E8}" destId="{278F0F00-689D-4593-8580-534BAF35F55F}" srcOrd="0" destOrd="0" presId="urn:microsoft.com/office/officeart/2009/3/layout/SpiralPicture"/>
    <dgm:cxn modelId="{F18701AE-215B-4773-9219-7178768FD5E9}" type="presOf" srcId="{E1FC52A3-CC63-4694-AE89-22E6EF3418E8}" destId="{7397BC20-5E57-4FF2-8DD6-BA48CE92B361}" srcOrd="0" destOrd="0" presId="urn:microsoft.com/office/officeart/2009/3/layout/SpiralPicture"/>
    <dgm:cxn modelId="{618E33B5-4274-4BA5-9938-13FEB986B0ED}" srcId="{DF923CDE-F556-4D6D-B041-4D3CAF26D3E8}" destId="{01D95CFD-DDBF-4178-82CF-14FD72E18D22}" srcOrd="0" destOrd="0" parTransId="{A490B57E-A2C8-4AE2-8C10-A824C6FE7A0E}" sibTransId="{6779D300-525C-4969-9976-CFBD92486A99}"/>
    <dgm:cxn modelId="{BA472AE9-C01D-437A-A3BD-53BBC248816B}" srcId="{DF923CDE-F556-4D6D-B041-4D3CAF26D3E8}" destId="{554320A8-4A71-47B2-9DED-ED12FF381FEA}" srcOrd="2" destOrd="0" parTransId="{04AC85C1-E7A3-440F-BDFD-1823B434D0A5}" sibTransId="{C0F8E2DA-60E6-433E-8127-E603D965ED2B}"/>
    <dgm:cxn modelId="{78F446F5-AC22-4989-AF12-F6EF64053833}" type="presOf" srcId="{C0F8E2DA-60E6-433E-8127-E603D965ED2B}" destId="{48747D58-351D-4A9C-9933-39D2B9C942CB}" srcOrd="0" destOrd="0" presId="urn:microsoft.com/office/officeart/2009/3/layout/SpiralPicture"/>
    <dgm:cxn modelId="{2F55D0E5-6FD4-4475-A5F8-1382A1837BC9}" type="presParOf" srcId="{278F0F00-689D-4593-8580-534BAF35F55F}" destId="{34E3BE4C-866A-40DA-A7A5-89D5099B29A0}" srcOrd="0" destOrd="0" presId="urn:microsoft.com/office/officeart/2009/3/layout/SpiralPicture"/>
    <dgm:cxn modelId="{676F4C1D-DE3E-447D-A0DD-81052029847C}" type="presParOf" srcId="{34E3BE4C-866A-40DA-A7A5-89D5099B29A0}" destId="{D62D7CF2-DE51-4E86-9986-2248896BC6B3}" srcOrd="0" destOrd="0" presId="urn:microsoft.com/office/officeart/2009/3/layout/SpiralPicture"/>
    <dgm:cxn modelId="{99D57DD8-3793-4317-BC5D-0FEFF1DDA625}" type="presParOf" srcId="{34E3BE4C-866A-40DA-A7A5-89D5099B29A0}" destId="{09A729EC-7CE2-4670-BB32-56DDACD1200B}" srcOrd="1" destOrd="0" presId="urn:microsoft.com/office/officeart/2009/3/layout/SpiralPicture"/>
    <dgm:cxn modelId="{1624C99B-9B30-4940-A727-7122BFDB586F}" type="presParOf" srcId="{34E3BE4C-866A-40DA-A7A5-89D5099B29A0}" destId="{42A5957E-D82F-4BD4-8A8F-6B997BA618EC}" srcOrd="2" destOrd="0" presId="urn:microsoft.com/office/officeart/2009/3/layout/SpiralPicture"/>
    <dgm:cxn modelId="{306F8869-EF22-4E95-8B64-5E1E4A07AE0F}" type="presParOf" srcId="{42A5957E-D82F-4BD4-8A8F-6B997BA618EC}" destId="{ACB97F93-E6A3-4FBC-BE77-902BD627F8C5}" srcOrd="0" destOrd="0" presId="urn:microsoft.com/office/officeart/2009/3/layout/SpiralPicture"/>
    <dgm:cxn modelId="{4E5DFA14-1AA7-45C8-8868-61007CB30F2E}" type="presParOf" srcId="{34E3BE4C-866A-40DA-A7A5-89D5099B29A0}" destId="{AC903849-8B29-4162-8F80-EE914B7EAE29}" srcOrd="3" destOrd="0" presId="urn:microsoft.com/office/officeart/2009/3/layout/SpiralPicture"/>
    <dgm:cxn modelId="{3F95B96E-4B2C-4C01-9C34-A18377949C99}" type="presParOf" srcId="{AC903849-8B29-4162-8F80-EE914B7EAE29}" destId="{35C1E231-76DF-4859-B968-5769204BBCAC}" srcOrd="0" destOrd="0" presId="urn:microsoft.com/office/officeart/2009/3/layout/SpiralPicture"/>
    <dgm:cxn modelId="{4CD6E729-C505-4B77-B7F7-FB70D8037B4A}" type="presParOf" srcId="{34E3BE4C-866A-40DA-A7A5-89D5099B29A0}" destId="{F54D7006-DD21-40C6-99A3-B27FA1BE3C02}" srcOrd="4" destOrd="0" presId="urn:microsoft.com/office/officeart/2009/3/layout/SpiralPicture"/>
    <dgm:cxn modelId="{CF744D51-B5F0-4504-9152-3F7CA59028AE}" type="presParOf" srcId="{F54D7006-DD21-40C6-99A3-B27FA1BE3C02}" destId="{58A765BF-27BA-4219-B6D7-072381D75C3F}" srcOrd="0" destOrd="0" presId="urn:microsoft.com/office/officeart/2009/3/layout/SpiralPicture"/>
    <dgm:cxn modelId="{82DB050A-16E2-42CF-B9A1-A153F250D7F2}" type="presParOf" srcId="{34E3BE4C-866A-40DA-A7A5-89D5099B29A0}" destId="{BEBA68D4-0D2F-4018-8526-CDF6430B6DD5}" srcOrd="5" destOrd="0" presId="urn:microsoft.com/office/officeart/2009/3/layout/SpiralPicture"/>
    <dgm:cxn modelId="{08A48D66-4654-4B3A-9642-77BF8E05FDA6}" type="presParOf" srcId="{BEBA68D4-0D2F-4018-8526-CDF6430B6DD5}" destId="{03BB87EC-9E30-4522-9258-225CF601F281}" srcOrd="0" destOrd="0" presId="urn:microsoft.com/office/officeart/2009/3/layout/SpiralPicture"/>
    <dgm:cxn modelId="{218E4E37-1FAA-4B06-BE4A-9708AA609AF4}" type="presParOf" srcId="{BEBA68D4-0D2F-4018-8526-CDF6430B6DD5}" destId="{C4A10539-E5E8-4763-A216-89849AD125D5}" srcOrd="1" destOrd="0" presId="urn:microsoft.com/office/officeart/2009/3/layout/SpiralPicture"/>
    <dgm:cxn modelId="{94CB713E-73F9-4659-8D18-7A171AA01A19}" type="presParOf" srcId="{34E3BE4C-866A-40DA-A7A5-89D5099B29A0}" destId="{9C02EB16-8A68-444B-857C-9BB205DC1555}" srcOrd="6" destOrd="0" presId="urn:microsoft.com/office/officeart/2009/3/layout/SpiralPicture"/>
    <dgm:cxn modelId="{B4B7470C-7621-4A6F-BE78-D84C3CA7715A}" type="presParOf" srcId="{9C02EB16-8A68-444B-857C-9BB205DC1555}" destId="{48747D58-351D-4A9C-9933-39D2B9C942CB}" srcOrd="0" destOrd="0" presId="urn:microsoft.com/office/officeart/2009/3/layout/SpiralPicture"/>
    <dgm:cxn modelId="{C4B5A9FD-D6CE-40B0-87D1-91829B73489B}" type="presParOf" srcId="{34E3BE4C-866A-40DA-A7A5-89D5099B29A0}" destId="{6B7BB073-EDE3-4DA1-B77E-81EE8578EB4E}" srcOrd="7" destOrd="0" presId="urn:microsoft.com/office/officeart/2009/3/layout/SpiralPicture"/>
    <dgm:cxn modelId="{DA96D837-9476-4ACA-9B76-319A302E7C71}" type="presParOf" srcId="{6B7BB073-EDE3-4DA1-B77E-81EE8578EB4E}" destId="{5598C1A8-7B3C-4F1D-B46B-63A9E2DD7AB7}" srcOrd="0" destOrd="0" presId="urn:microsoft.com/office/officeart/2009/3/layout/SpiralPicture"/>
    <dgm:cxn modelId="{4EB9D18D-2FCA-496D-AB4C-F346705AD002}" type="presParOf" srcId="{6B7BB073-EDE3-4DA1-B77E-81EE8578EB4E}" destId="{5DDC4284-C6CA-40BF-A021-D8DF05D9A2A1}" srcOrd="1" destOrd="0" presId="urn:microsoft.com/office/officeart/2009/3/layout/SpiralPicture"/>
    <dgm:cxn modelId="{D0B2F986-627E-4EC7-866D-D1049697C030}" type="presParOf" srcId="{6B7BB073-EDE3-4DA1-B77E-81EE8578EB4E}" destId="{555A6661-2A6C-40A6-B3E0-76584887454D}" srcOrd="2" destOrd="0" presId="urn:microsoft.com/office/officeart/2009/3/layout/SpiralPicture"/>
    <dgm:cxn modelId="{3F92FABF-DEE9-482E-8A1F-130F0414979F}" type="presParOf" srcId="{34E3BE4C-866A-40DA-A7A5-89D5099B29A0}" destId="{BD1F213C-5D68-4EEA-BC2A-2D96A5EB7D5F}" srcOrd="8" destOrd="0" presId="urn:microsoft.com/office/officeart/2009/3/layout/SpiralPicture"/>
    <dgm:cxn modelId="{EDD9192C-510F-4383-8E2F-FF564A25A785}" type="presParOf" srcId="{BD1F213C-5D68-4EEA-BC2A-2D96A5EB7D5F}" destId="{BEBA4810-F153-4AD1-A2C6-459CE5A7A93B}" srcOrd="0" destOrd="0" presId="urn:microsoft.com/office/officeart/2009/3/layout/SpiralPicture"/>
    <dgm:cxn modelId="{9CEAE682-C972-4D8E-AE56-92D29C1E96A9}" type="presParOf" srcId="{34E3BE4C-866A-40DA-A7A5-89D5099B29A0}" destId="{CFCC2E5C-E6FF-4C11-B9D3-6486206C0CD1}" srcOrd="9" destOrd="0" presId="urn:microsoft.com/office/officeart/2009/3/layout/SpiralPicture"/>
    <dgm:cxn modelId="{3E7CE0D7-7EF4-4C28-95F4-AF5899A3A555}" type="presParOf" srcId="{CFCC2E5C-E6FF-4C11-B9D3-6486206C0CD1}" destId="{172AAB63-BA94-44D1-AECC-9D250305DE5E}" srcOrd="0" destOrd="0" presId="urn:microsoft.com/office/officeart/2009/3/layout/SpiralPicture"/>
    <dgm:cxn modelId="{43563036-DD61-40E5-B5B0-BD905B93CCC4}" type="presParOf" srcId="{CFCC2E5C-E6FF-4C11-B9D3-6486206C0CD1}" destId="{B14954A6-E53F-4EA8-B4DB-7AC1ABA762AE}" srcOrd="1" destOrd="0" presId="urn:microsoft.com/office/officeart/2009/3/layout/SpiralPicture"/>
    <dgm:cxn modelId="{DEA8B88C-3986-4FC2-BC6A-2107A139534A}" type="presParOf" srcId="{CFCC2E5C-E6FF-4C11-B9D3-6486206C0CD1}" destId="{1240D2FD-8CFA-4C03-B471-236EE83749EE}" srcOrd="2" destOrd="0" presId="urn:microsoft.com/office/officeart/2009/3/layout/SpiralPicture"/>
    <dgm:cxn modelId="{85C13C2E-986C-483A-A0E5-69131D8D8EC3}" type="presParOf" srcId="{CFCC2E5C-E6FF-4C11-B9D3-6486206C0CD1}" destId="{68ADB908-F9A2-4B7E-BFC5-6966FC5A8756}" srcOrd="3" destOrd="0" presId="urn:microsoft.com/office/officeart/2009/3/layout/SpiralPicture"/>
    <dgm:cxn modelId="{060D441A-6CC0-4B23-BC92-D7C14AC72FD0}" type="presParOf" srcId="{34E3BE4C-866A-40DA-A7A5-89D5099B29A0}" destId="{3D76A5F9-E8DA-453F-934F-4ED09B1A6E7F}" srcOrd="10" destOrd="0" presId="urn:microsoft.com/office/officeart/2009/3/layout/SpiralPicture"/>
    <dgm:cxn modelId="{A10018C1-9D92-470C-9713-E896A48FA530}" type="presParOf" srcId="{278F0F00-689D-4593-8580-534BAF35F55F}" destId="{869BDB60-243C-4327-83D5-37C10CCBC306}" srcOrd="1" destOrd="0" presId="urn:microsoft.com/office/officeart/2009/3/layout/SpiralPicture"/>
    <dgm:cxn modelId="{E9DEF460-D8A3-4003-A79D-4AF94F0A5B71}" type="presParOf" srcId="{869BDB60-243C-4327-83D5-37C10CCBC306}" destId="{FAFEB6F1-D1AC-4567-BAD2-588BA105C3D2}" srcOrd="0" destOrd="0" presId="urn:microsoft.com/office/officeart/2009/3/layout/SpiralPicture"/>
    <dgm:cxn modelId="{23B7C33E-A502-418B-8994-D0239901D9E2}" type="presParOf" srcId="{FAFEB6F1-D1AC-4567-BAD2-588BA105C3D2}" destId="{74AEBB81-2725-4295-BCDE-B154493160FB}" srcOrd="0" destOrd="0" presId="urn:microsoft.com/office/officeart/2009/3/layout/SpiralPicture"/>
    <dgm:cxn modelId="{8EEAA2A2-46A0-49A3-B1F0-D748FD91348F}" type="presParOf" srcId="{869BDB60-243C-4327-83D5-37C10CCBC306}" destId="{5ABD2268-8849-4947-9256-781CD9CEE8BB}" srcOrd="1" destOrd="0" presId="urn:microsoft.com/office/officeart/2009/3/layout/SpiralPicture"/>
    <dgm:cxn modelId="{65A46D5D-B0ED-4444-95CA-893C3845FD3D}" type="presParOf" srcId="{869BDB60-243C-4327-83D5-37C10CCBC306}" destId="{85E4F274-C770-4DA8-A849-3AA769A883E9}" srcOrd="2" destOrd="0" presId="urn:microsoft.com/office/officeart/2009/3/layout/SpiralPicture"/>
    <dgm:cxn modelId="{6D1B7056-FF31-4E0D-97C1-93B3108B251C}" type="presParOf" srcId="{85E4F274-C770-4DA8-A849-3AA769A883E9}" destId="{44ABC3DC-6319-4C3B-91F6-1464948D4198}" srcOrd="0" destOrd="0" presId="urn:microsoft.com/office/officeart/2009/3/layout/SpiralPicture"/>
    <dgm:cxn modelId="{219D51A8-29A5-4133-B9B0-A4F78257E7A6}" type="presParOf" srcId="{85E4F274-C770-4DA8-A849-3AA769A883E9}" destId="{F62584C9-BEAB-4CED-ACEF-4BF590AE6FC2}" srcOrd="1" destOrd="0" presId="urn:microsoft.com/office/officeart/2009/3/layout/SpiralPicture"/>
    <dgm:cxn modelId="{6E87D1AA-AC8D-4581-8E50-4B4BE8F0FF3B}" type="presParOf" srcId="{869BDB60-243C-4327-83D5-37C10CCBC306}" destId="{7397BC20-5E57-4FF2-8DD6-BA48CE92B361}" srcOrd="3" destOrd="0" presId="urn:microsoft.com/office/officeart/2009/3/layout/SpiralPicture"/>
    <dgm:cxn modelId="{0D5C26E0-794B-427D-96BC-BBC575F20E80}" type="presParOf" srcId="{869BDB60-243C-4327-83D5-37C10CCBC306}" destId="{88115381-D390-4D17-A81A-9AE31111BCF0}" srcOrd="4" destOrd="0" presId="urn:microsoft.com/office/officeart/2009/3/layout/SpiralPicture"/>
    <dgm:cxn modelId="{5FEC6A7C-00BF-4B49-BCE1-657318987BFA}" type="presParOf" srcId="{88115381-D390-4D17-A81A-9AE31111BCF0}" destId="{C1E9CEE9-6FC5-4BCC-9FA5-166CCE655C39}" srcOrd="0" destOrd="0" presId="urn:microsoft.com/office/officeart/2009/3/layout/SpiralPicture"/>
    <dgm:cxn modelId="{0887CC28-4956-4EAC-A2DD-EAB78DA989C1}" type="presParOf" srcId="{88115381-D390-4D17-A81A-9AE31111BCF0}" destId="{FDF6733D-2AC8-4316-95BD-B71207EA8E9E}" srcOrd="1" destOrd="0" presId="urn:microsoft.com/office/officeart/2009/3/layout/SpiralPicture"/>
    <dgm:cxn modelId="{A6564A6E-E94D-47C9-A932-D07A7762D562}" type="presParOf" srcId="{88115381-D390-4D17-A81A-9AE31111BCF0}" destId="{96545D4A-64FC-40E1-B46B-6A5C96D0D7C2}" srcOrd="2" destOrd="0" presId="urn:microsoft.com/office/officeart/2009/3/layout/SpiralPicture"/>
    <dgm:cxn modelId="{C48C23AC-9F57-4E48-8E66-7705D0C99E86}" type="presParOf" srcId="{869BDB60-243C-4327-83D5-37C10CCBC306}" destId="{2701707D-DD8B-40CE-AEED-A3E2D9C28411}" srcOrd="5" destOrd="0" presId="urn:microsoft.com/office/officeart/2009/3/layout/SpiralPicture"/>
    <dgm:cxn modelId="{D86A8092-420A-41C8-889B-730178F06E52}" type="presParOf" srcId="{869BDB60-243C-4327-83D5-37C10CCBC306}" destId="{4DF21511-42E6-4E2B-B119-A6F6653010A6}" srcOrd="6" destOrd="0" presId="urn:microsoft.com/office/officeart/2009/3/layout/SpiralPicture"/>
    <dgm:cxn modelId="{2D597D52-6115-4F59-8386-6AB35B632018}" type="presParOf" srcId="{4DF21511-42E6-4E2B-B119-A6F6653010A6}" destId="{11B35451-ECEF-4EE6-B5C8-C98397547E8E}" srcOrd="0" destOrd="0" presId="urn:microsoft.com/office/officeart/2009/3/layout/SpiralPicture"/>
    <dgm:cxn modelId="{36D537CA-6342-4BFB-BFBA-F111FFB27531}" type="presParOf" srcId="{4DF21511-42E6-4E2B-B119-A6F6653010A6}" destId="{6B1904B8-77DF-4132-89C3-43DB08CEDA03}" srcOrd="1" destOrd="0" presId="urn:microsoft.com/office/officeart/2009/3/layout/SpiralPicture"/>
    <dgm:cxn modelId="{59193EE0-BE02-44CB-9552-18B0925AD7E9}" type="presParOf" srcId="{4DF21511-42E6-4E2B-B119-A6F6653010A6}" destId="{7671AE45-BFF1-4F70-AF9C-7F460ECB68A3}" srcOrd="2" destOrd="0" presId="urn:microsoft.com/office/officeart/2009/3/layout/SpiralPicture"/>
    <dgm:cxn modelId="{4E76F323-59CD-477F-B0FC-4A84B0C62C96}" type="presParOf" srcId="{4DF21511-42E6-4E2B-B119-A6F6653010A6}" destId="{86906D7B-6AFE-4E40-9CD7-C9A55A21A87D}" srcOrd="3" destOrd="0" presId="urn:microsoft.com/office/officeart/2009/3/layout/SpiralPicture"/>
    <dgm:cxn modelId="{AC9D17C5-440F-4355-BC96-47705AC3A0BB}" type="presParOf" srcId="{869BDB60-243C-4327-83D5-37C10CCBC306}" destId="{93545E36-ED0D-43F1-B5A4-7705C62957C8}" srcOrd="7" destOrd="0" presId="urn:microsoft.com/office/officeart/2009/3/layout/Spiral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ECD18-F2B7-47C4-9E4C-CAD4E1A9038D}">
      <dsp:nvSpPr>
        <dsp:cNvPr id="0" name=""/>
        <dsp:cNvSpPr/>
      </dsp:nvSpPr>
      <dsp:spPr>
        <a:xfrm>
          <a:off x="229030" y="2018"/>
          <a:ext cx="4699784" cy="11749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930" tIns="74930" rIns="74930" bIns="74930" numCol="1" spcCol="1270" anchor="ctr" anchorCtr="0">
          <a:noAutofit/>
        </a:bodyPr>
        <a:lstStyle/>
        <a:p>
          <a:pPr marL="0" lvl="0" indent="0" algn="ctr" defTabSz="2622550">
            <a:lnSpc>
              <a:spcPct val="90000"/>
            </a:lnSpc>
            <a:spcBef>
              <a:spcPct val="0"/>
            </a:spcBef>
            <a:spcAft>
              <a:spcPct val="35000"/>
            </a:spcAft>
            <a:buNone/>
          </a:pPr>
          <a:r>
            <a:rPr lang="zh-CN" altLang="en-US" sz="5900" kern="1200" dirty="0"/>
            <a:t>巢居</a:t>
          </a:r>
        </a:p>
      </dsp:txBody>
      <dsp:txXfrm>
        <a:off x="263443" y="36431"/>
        <a:ext cx="4630958" cy="1106120"/>
      </dsp:txXfrm>
    </dsp:sp>
    <dsp:sp modelId="{7D18E846-AB7B-454F-92F8-264944A29572}">
      <dsp:nvSpPr>
        <dsp:cNvPr id="0" name=""/>
        <dsp:cNvSpPr/>
      </dsp:nvSpPr>
      <dsp:spPr>
        <a:xfrm rot="5400000">
          <a:off x="2476114" y="1279772"/>
          <a:ext cx="205615" cy="20561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9E4EE5-E77C-481F-8650-4B68963022E2}">
      <dsp:nvSpPr>
        <dsp:cNvPr id="0" name=""/>
        <dsp:cNvSpPr/>
      </dsp:nvSpPr>
      <dsp:spPr>
        <a:xfrm>
          <a:off x="229030" y="1588195"/>
          <a:ext cx="4699784" cy="1174946"/>
        </a:xfrm>
        <a:prstGeom prst="roundRect">
          <a:avLst>
            <a:gd name="adj" fmla="val 10000"/>
          </a:avLst>
        </a:prstGeom>
        <a:solidFill>
          <a:srgbClr val="D4D9EC"/>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schemeClr val="tx1"/>
              </a:solidFill>
            </a:rPr>
            <a:t>干栏式建筑</a:t>
          </a:r>
        </a:p>
      </dsp:txBody>
      <dsp:txXfrm>
        <a:off x="263443" y="1622608"/>
        <a:ext cx="4630958" cy="1106120"/>
      </dsp:txXfrm>
    </dsp:sp>
    <dsp:sp modelId="{F45D5F22-4513-4BD8-A10A-DE2CDF7B8CD8}">
      <dsp:nvSpPr>
        <dsp:cNvPr id="0" name=""/>
        <dsp:cNvSpPr/>
      </dsp:nvSpPr>
      <dsp:spPr>
        <a:xfrm rot="5400000">
          <a:off x="2476114" y="2865949"/>
          <a:ext cx="205615" cy="20561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5EB7E0-36CE-426E-9E0D-AD3FAE357077}">
      <dsp:nvSpPr>
        <dsp:cNvPr id="0" name=""/>
        <dsp:cNvSpPr/>
      </dsp:nvSpPr>
      <dsp:spPr>
        <a:xfrm>
          <a:off x="229030" y="3174373"/>
          <a:ext cx="4699784" cy="1174946"/>
        </a:xfrm>
        <a:prstGeom prst="roundRect">
          <a:avLst>
            <a:gd name="adj" fmla="val 10000"/>
          </a:avLst>
        </a:prstGeom>
        <a:solidFill>
          <a:srgbClr val="4472C4"/>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schemeClr val="bg1"/>
              </a:solidFill>
            </a:rPr>
            <a:t>穿斗式建筑</a:t>
          </a:r>
        </a:p>
      </dsp:txBody>
      <dsp:txXfrm>
        <a:off x="263443" y="3208786"/>
        <a:ext cx="4630958" cy="1106120"/>
      </dsp:txXfrm>
    </dsp:sp>
    <dsp:sp modelId="{66CD7353-E2C9-48C2-BED3-7790B5BF9A5A}">
      <dsp:nvSpPr>
        <dsp:cNvPr id="0" name=""/>
        <dsp:cNvSpPr/>
      </dsp:nvSpPr>
      <dsp:spPr>
        <a:xfrm>
          <a:off x="5586784" y="2018"/>
          <a:ext cx="4699784" cy="11749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930" tIns="74930" rIns="74930" bIns="74930" numCol="1" spcCol="1270" anchor="ctr" anchorCtr="0">
          <a:noAutofit/>
        </a:bodyPr>
        <a:lstStyle/>
        <a:p>
          <a:pPr marL="0" lvl="0" indent="0" algn="ctr" defTabSz="2622550">
            <a:lnSpc>
              <a:spcPct val="90000"/>
            </a:lnSpc>
            <a:spcBef>
              <a:spcPct val="0"/>
            </a:spcBef>
            <a:spcAft>
              <a:spcPct val="35000"/>
            </a:spcAft>
            <a:buNone/>
          </a:pPr>
          <a:r>
            <a:rPr lang="zh-CN" altLang="en-US" sz="5900" kern="1200" dirty="0"/>
            <a:t>穴居</a:t>
          </a:r>
        </a:p>
      </dsp:txBody>
      <dsp:txXfrm>
        <a:off x="5621197" y="36431"/>
        <a:ext cx="4630958" cy="1106120"/>
      </dsp:txXfrm>
    </dsp:sp>
    <dsp:sp modelId="{ACD8BA3D-C107-42E2-A3EA-3A7040860AFF}">
      <dsp:nvSpPr>
        <dsp:cNvPr id="0" name=""/>
        <dsp:cNvSpPr/>
      </dsp:nvSpPr>
      <dsp:spPr>
        <a:xfrm rot="5400000">
          <a:off x="7833869" y="1279772"/>
          <a:ext cx="205615" cy="20561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250159-40A9-445F-8CB1-6C94E35852D3}">
      <dsp:nvSpPr>
        <dsp:cNvPr id="0" name=""/>
        <dsp:cNvSpPr/>
      </dsp:nvSpPr>
      <dsp:spPr>
        <a:xfrm>
          <a:off x="5586784" y="1588195"/>
          <a:ext cx="4699784" cy="1174946"/>
        </a:xfrm>
        <a:prstGeom prst="roundRect">
          <a:avLst>
            <a:gd name="adj" fmla="val 10000"/>
          </a:avLst>
        </a:prstGeom>
        <a:solidFill>
          <a:srgbClr val="4472C4">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solidFill>
                <a:schemeClr val="bg1"/>
              </a:solidFill>
            </a:rPr>
            <a:t>土木混合结构建筑</a:t>
          </a:r>
        </a:p>
      </dsp:txBody>
      <dsp:txXfrm>
        <a:off x="5621197" y="1622608"/>
        <a:ext cx="4630958" cy="11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A66AF-0B00-4C8F-A77F-D4653EE9E992}">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FA62C5-FB38-46BF-B92D-C53648657989}">
      <dsp:nvSpPr>
        <dsp:cNvPr id="0" name=""/>
        <dsp:cNvSpPr/>
      </dsp:nvSpPr>
      <dsp:spPr>
        <a:xfrm>
          <a:off x="318363" y="261080"/>
          <a:ext cx="2297412" cy="143594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3A0AAA-B4B8-4BE6-94C8-7ED3573DF01D}">
      <dsp:nvSpPr>
        <dsp:cNvPr id="0" name=""/>
        <dsp:cNvSpPr/>
      </dsp:nvSpPr>
      <dsp:spPr>
        <a:xfrm rot="10800000">
          <a:off x="318363" y="1958102"/>
          <a:ext cx="2297412"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zh-CN" altLang="en-US" sz="1600" kern="1200" dirty="0"/>
            <a:t>五台山南禅寺大殿</a:t>
          </a:r>
          <a:endParaRPr lang="en-US" altLang="zh-CN" sz="1600" kern="1200" dirty="0"/>
        </a:p>
        <a:p>
          <a:pPr marL="0" lvl="0" indent="0" algn="ctr" defTabSz="711200">
            <a:lnSpc>
              <a:spcPct val="90000"/>
            </a:lnSpc>
            <a:spcBef>
              <a:spcPct val="0"/>
            </a:spcBef>
            <a:spcAft>
              <a:spcPct val="35000"/>
            </a:spcAft>
            <a:buNone/>
          </a:pPr>
          <a:r>
            <a:rPr lang="zh-CN" altLang="en-US" sz="1400" kern="1200" dirty="0"/>
            <a:t>建中三年（</a:t>
          </a:r>
          <a:r>
            <a:rPr lang="en-US" altLang="zh-CN" sz="1400" kern="1200" dirty="0"/>
            <a:t>782</a:t>
          </a:r>
          <a:r>
            <a:rPr lang="zh-CN" altLang="en-US" sz="1400" kern="1200" dirty="0"/>
            <a:t>）</a:t>
          </a:r>
        </a:p>
      </dsp:txBody>
      <dsp:txXfrm rot="10800000">
        <a:off x="389016" y="1958102"/>
        <a:ext cx="2156106" cy="2322582"/>
      </dsp:txXfrm>
    </dsp:sp>
    <dsp:sp modelId="{9C74EA02-2346-46C0-A13F-BD75A7456BA8}">
      <dsp:nvSpPr>
        <dsp:cNvPr id="0" name=""/>
        <dsp:cNvSpPr/>
      </dsp:nvSpPr>
      <dsp:spPr>
        <a:xfrm>
          <a:off x="2845517" y="261080"/>
          <a:ext cx="2297412" cy="143594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4C687-F1F0-4523-8B32-6DB90484EAE4}">
      <dsp:nvSpPr>
        <dsp:cNvPr id="0" name=""/>
        <dsp:cNvSpPr/>
      </dsp:nvSpPr>
      <dsp:spPr>
        <a:xfrm rot="10800000">
          <a:off x="2845517" y="1958102"/>
          <a:ext cx="2297412"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zh-CN" altLang="en-US" sz="1600" kern="1200" dirty="0"/>
            <a:t>芮城广仁王庙正殿</a:t>
          </a:r>
          <a:endParaRPr lang="en-US" altLang="zh-CN" sz="1600" kern="1200" dirty="0"/>
        </a:p>
        <a:p>
          <a:pPr marL="0" lvl="0" indent="0" algn="ctr" defTabSz="711200">
            <a:lnSpc>
              <a:spcPct val="90000"/>
            </a:lnSpc>
            <a:spcBef>
              <a:spcPct val="0"/>
            </a:spcBef>
            <a:spcAft>
              <a:spcPct val="35000"/>
            </a:spcAft>
            <a:buNone/>
          </a:pPr>
          <a:r>
            <a:rPr lang="zh-CN" altLang="en-US" sz="1400" kern="1200" dirty="0"/>
            <a:t>大和五年（</a:t>
          </a:r>
          <a:r>
            <a:rPr lang="en-US" altLang="zh-CN" sz="1400" kern="1200" dirty="0"/>
            <a:t>831</a:t>
          </a:r>
          <a:r>
            <a:rPr lang="zh-CN" altLang="en-US" sz="1400" kern="1200" dirty="0"/>
            <a:t>）</a:t>
          </a:r>
          <a:endParaRPr lang="en-US" altLang="zh-CN" sz="1400" kern="1200" dirty="0"/>
        </a:p>
      </dsp:txBody>
      <dsp:txXfrm rot="10800000">
        <a:off x="2916170" y="1958102"/>
        <a:ext cx="2156106" cy="2322582"/>
      </dsp:txXfrm>
    </dsp:sp>
    <dsp:sp modelId="{AA5F69B2-1C07-4952-A520-606977B3A1CC}">
      <dsp:nvSpPr>
        <dsp:cNvPr id="0" name=""/>
        <dsp:cNvSpPr/>
      </dsp:nvSpPr>
      <dsp:spPr>
        <a:xfrm>
          <a:off x="5372670" y="261080"/>
          <a:ext cx="2297412" cy="1435941"/>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F1D73-2969-4E0F-954B-A8629BE8396B}">
      <dsp:nvSpPr>
        <dsp:cNvPr id="0" name=""/>
        <dsp:cNvSpPr/>
      </dsp:nvSpPr>
      <dsp:spPr>
        <a:xfrm rot="10800000">
          <a:off x="5372670" y="1958102"/>
          <a:ext cx="2297412"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zh-CN" altLang="en-US" sz="1600" kern="1200" dirty="0"/>
            <a:t>五台山佛光寺东大殿</a:t>
          </a:r>
          <a:endParaRPr lang="en-US" altLang="zh-CN" sz="1600" kern="1200" dirty="0"/>
        </a:p>
        <a:p>
          <a:pPr marL="0" lvl="0" indent="0" algn="ctr" defTabSz="711200">
            <a:lnSpc>
              <a:spcPct val="90000"/>
            </a:lnSpc>
            <a:spcBef>
              <a:spcPct val="0"/>
            </a:spcBef>
            <a:spcAft>
              <a:spcPct val="35000"/>
            </a:spcAft>
            <a:buNone/>
          </a:pPr>
          <a:r>
            <a:rPr lang="zh-CN" altLang="en-US" sz="1400" kern="1200" dirty="0"/>
            <a:t>大中十一年（</a:t>
          </a:r>
          <a:r>
            <a:rPr lang="en-US" altLang="zh-CN" sz="1400" kern="1200" dirty="0"/>
            <a:t>857</a:t>
          </a:r>
          <a:r>
            <a:rPr lang="zh-CN" altLang="en-US" sz="1400" kern="1200" dirty="0"/>
            <a:t>）</a:t>
          </a:r>
        </a:p>
      </dsp:txBody>
      <dsp:txXfrm rot="10800000">
        <a:off x="5443323" y="1958102"/>
        <a:ext cx="2156106" cy="2322582"/>
      </dsp:txXfrm>
    </dsp:sp>
    <dsp:sp modelId="{B419D02E-D9B0-478C-9C58-94AF5A79D4B3}">
      <dsp:nvSpPr>
        <dsp:cNvPr id="0" name=""/>
        <dsp:cNvSpPr/>
      </dsp:nvSpPr>
      <dsp:spPr>
        <a:xfrm>
          <a:off x="7899823" y="261080"/>
          <a:ext cx="2297412" cy="1435941"/>
        </a:xfrm>
        <a:prstGeom prst="roundRect">
          <a:avLst>
            <a:gd name="adj" fmla="val 1000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EE6859-630A-4983-A132-EFCE310B3AB7}">
      <dsp:nvSpPr>
        <dsp:cNvPr id="0" name=""/>
        <dsp:cNvSpPr/>
      </dsp:nvSpPr>
      <dsp:spPr>
        <a:xfrm rot="10800000">
          <a:off x="7899823" y="1958102"/>
          <a:ext cx="2297412"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zh-CN" altLang="en-US" sz="1600" kern="1200" dirty="0"/>
            <a:t>平顺天台庵大殿</a:t>
          </a:r>
          <a:endParaRPr lang="en-US" altLang="zh-CN" sz="1600" kern="1200" dirty="0"/>
        </a:p>
        <a:p>
          <a:pPr marL="0" lvl="0" indent="0" algn="ctr" defTabSz="711200">
            <a:lnSpc>
              <a:spcPct val="90000"/>
            </a:lnSpc>
            <a:spcBef>
              <a:spcPct val="0"/>
            </a:spcBef>
            <a:spcAft>
              <a:spcPct val="35000"/>
            </a:spcAft>
            <a:buNone/>
          </a:pPr>
          <a:r>
            <a:rPr lang="zh-CN" altLang="en-US" sz="1400" kern="1200" dirty="0"/>
            <a:t>天佑四年（</a:t>
          </a:r>
          <a:r>
            <a:rPr lang="en-US" altLang="zh-CN" sz="1400" kern="1200" dirty="0"/>
            <a:t>907</a:t>
          </a:r>
          <a:r>
            <a:rPr lang="zh-CN" altLang="en-US" sz="1400" kern="1200" dirty="0"/>
            <a:t>）</a:t>
          </a:r>
        </a:p>
      </dsp:txBody>
      <dsp:txXfrm rot="10800000">
        <a:off x="7970476" y="1958102"/>
        <a:ext cx="2156106" cy="23225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F1DBD-A0DF-4835-AF38-FA3094B08E5E}">
      <dsp:nvSpPr>
        <dsp:cNvPr id="0" name=""/>
        <dsp:cNvSpPr/>
      </dsp:nvSpPr>
      <dsp:spPr>
        <a:xfrm>
          <a:off x="0" y="0"/>
          <a:ext cx="5181600" cy="1011346"/>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a:t>河北蓟县独乐寺山门</a:t>
          </a:r>
          <a:endParaRPr lang="zh-CN" altLang="en-US" sz="1800" kern="1200" dirty="0"/>
        </a:p>
        <a:p>
          <a:pPr marL="114300" lvl="1" indent="-114300" algn="l" defTabSz="622300">
            <a:lnSpc>
              <a:spcPct val="90000"/>
            </a:lnSpc>
            <a:spcBef>
              <a:spcPct val="0"/>
            </a:spcBef>
            <a:spcAft>
              <a:spcPct val="15000"/>
            </a:spcAft>
            <a:buChar char="•"/>
          </a:pPr>
          <a:r>
            <a:rPr lang="zh-CN" altLang="en-US" sz="1400" kern="1200" dirty="0"/>
            <a:t>辽统和二年（</a:t>
          </a:r>
          <a:r>
            <a:rPr lang="en-US" altLang="zh-CN" sz="1400" kern="1200" dirty="0"/>
            <a:t>984</a:t>
          </a:r>
          <a:r>
            <a:rPr lang="zh-CN" altLang="en-US" sz="1400" kern="1200" dirty="0"/>
            <a:t>）</a:t>
          </a:r>
        </a:p>
        <a:p>
          <a:pPr marL="114300" lvl="1" indent="-114300" algn="l" defTabSz="622300">
            <a:lnSpc>
              <a:spcPct val="90000"/>
            </a:lnSpc>
            <a:spcBef>
              <a:spcPct val="0"/>
            </a:spcBef>
            <a:spcAft>
              <a:spcPct val="15000"/>
            </a:spcAft>
            <a:buChar char="•"/>
          </a:pPr>
          <a:r>
            <a:rPr lang="zh-CN" altLang="en-US" sz="1400" kern="1200" dirty="0"/>
            <a:t>现存最早的庑殿顶山门</a:t>
          </a:r>
        </a:p>
      </dsp:txBody>
      <dsp:txXfrm>
        <a:off x="1137454" y="0"/>
        <a:ext cx="4044145" cy="1011346"/>
      </dsp:txXfrm>
    </dsp:sp>
    <dsp:sp modelId="{9A979B43-615D-4F6B-998B-124D01293DA4}">
      <dsp:nvSpPr>
        <dsp:cNvPr id="0" name=""/>
        <dsp:cNvSpPr/>
      </dsp:nvSpPr>
      <dsp:spPr>
        <a:xfrm>
          <a:off x="101134" y="101134"/>
          <a:ext cx="1036320" cy="809076"/>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2AD0DA-86C7-466B-BF34-545C7BE830FD}">
      <dsp:nvSpPr>
        <dsp:cNvPr id="0" name=""/>
        <dsp:cNvSpPr/>
      </dsp:nvSpPr>
      <dsp:spPr>
        <a:xfrm>
          <a:off x="0" y="1112480"/>
          <a:ext cx="5181600" cy="1011346"/>
        </a:xfrm>
        <a:prstGeom prst="roundRect">
          <a:avLst>
            <a:gd name="adj" fmla="val 10000"/>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a:t>河北蓟县独乐寺观音阁</a:t>
          </a:r>
          <a:endParaRPr lang="zh-CN" altLang="en-US" sz="1800" kern="1200" dirty="0"/>
        </a:p>
        <a:p>
          <a:pPr marL="114300" lvl="1" indent="-114300" algn="l" defTabSz="622300">
            <a:lnSpc>
              <a:spcPct val="90000"/>
            </a:lnSpc>
            <a:spcBef>
              <a:spcPct val="0"/>
            </a:spcBef>
            <a:spcAft>
              <a:spcPct val="15000"/>
            </a:spcAft>
            <a:buChar char="•"/>
          </a:pPr>
          <a:r>
            <a:rPr lang="zh-CN" altLang="en-US" sz="1400" kern="1200" dirty="0"/>
            <a:t>辽统和二年（</a:t>
          </a:r>
          <a:r>
            <a:rPr lang="en-US" altLang="zh-CN" sz="1400" kern="1200" dirty="0"/>
            <a:t>984</a:t>
          </a:r>
          <a:r>
            <a:rPr lang="zh-CN" altLang="en-US" sz="1400" kern="1200" dirty="0"/>
            <a:t>）</a:t>
          </a:r>
        </a:p>
        <a:p>
          <a:pPr marL="114300" lvl="1" indent="-114300" algn="l" defTabSz="622300">
            <a:lnSpc>
              <a:spcPct val="90000"/>
            </a:lnSpc>
            <a:spcBef>
              <a:spcPct val="0"/>
            </a:spcBef>
            <a:spcAft>
              <a:spcPct val="15000"/>
            </a:spcAft>
            <a:buChar char="•"/>
          </a:pPr>
          <a:r>
            <a:rPr lang="zh-CN" altLang="en-US" sz="1400" kern="1200" dirty="0"/>
            <a:t>现存最古老的高层木结构楼阁式建筑</a:t>
          </a:r>
        </a:p>
      </dsp:txBody>
      <dsp:txXfrm>
        <a:off x="1137454" y="1112480"/>
        <a:ext cx="4044145" cy="1011346"/>
      </dsp:txXfrm>
    </dsp:sp>
    <dsp:sp modelId="{18F8A3A8-888A-42B3-A557-A25CB9A8EE5E}">
      <dsp:nvSpPr>
        <dsp:cNvPr id="0" name=""/>
        <dsp:cNvSpPr/>
      </dsp:nvSpPr>
      <dsp:spPr>
        <a:xfrm>
          <a:off x="101134" y="1213615"/>
          <a:ext cx="1036320" cy="809076"/>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B185B3-8FEB-4824-9710-938B670DED94}">
      <dsp:nvSpPr>
        <dsp:cNvPr id="0" name=""/>
        <dsp:cNvSpPr/>
      </dsp:nvSpPr>
      <dsp:spPr>
        <a:xfrm>
          <a:off x="0" y="2224961"/>
          <a:ext cx="5181600" cy="1011346"/>
        </a:xfrm>
        <a:prstGeom prst="roundRect">
          <a:avLst>
            <a:gd name="adj" fmla="val 10000"/>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a:t>辽宁义县奉国寺大雄宝殿</a:t>
          </a:r>
          <a:endParaRPr lang="zh-CN" altLang="en-US" sz="1800" kern="1200" dirty="0"/>
        </a:p>
        <a:p>
          <a:pPr marL="114300" lvl="1" indent="-114300" algn="l" defTabSz="622300">
            <a:lnSpc>
              <a:spcPct val="90000"/>
            </a:lnSpc>
            <a:spcBef>
              <a:spcPct val="0"/>
            </a:spcBef>
            <a:spcAft>
              <a:spcPct val="15000"/>
            </a:spcAft>
            <a:buChar char="•"/>
          </a:pPr>
          <a:r>
            <a:rPr lang="zh-CN" altLang="en-US" sz="1400" kern="1200" dirty="0"/>
            <a:t>辽开泰九年（</a:t>
          </a:r>
          <a:r>
            <a:rPr lang="en-US" altLang="zh-CN" sz="1400" kern="1200" dirty="0"/>
            <a:t>1020</a:t>
          </a:r>
          <a:r>
            <a:rPr lang="zh-CN" altLang="en-US" sz="1400" kern="1200" dirty="0"/>
            <a:t>）</a:t>
          </a:r>
        </a:p>
        <a:p>
          <a:pPr marL="114300" lvl="1" indent="-114300" algn="l" defTabSz="622300">
            <a:lnSpc>
              <a:spcPct val="90000"/>
            </a:lnSpc>
            <a:spcBef>
              <a:spcPct val="0"/>
            </a:spcBef>
            <a:spcAft>
              <a:spcPct val="15000"/>
            </a:spcAft>
            <a:buChar char="•"/>
          </a:pPr>
          <a:r>
            <a:rPr lang="zh-CN" altLang="en-US" sz="1400" kern="1200" dirty="0"/>
            <a:t>现存最大的辽代木构</a:t>
          </a:r>
        </a:p>
      </dsp:txBody>
      <dsp:txXfrm>
        <a:off x="1137454" y="2224961"/>
        <a:ext cx="4044145" cy="1011346"/>
      </dsp:txXfrm>
    </dsp:sp>
    <dsp:sp modelId="{2C13549C-BB44-445A-82CD-A2C30804DC97}">
      <dsp:nvSpPr>
        <dsp:cNvPr id="0" name=""/>
        <dsp:cNvSpPr/>
      </dsp:nvSpPr>
      <dsp:spPr>
        <a:xfrm>
          <a:off x="101134" y="2326096"/>
          <a:ext cx="1036320" cy="809076"/>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1FEA92-8EBC-40DB-B911-E04B4EA16A4F}">
      <dsp:nvSpPr>
        <dsp:cNvPr id="0" name=""/>
        <dsp:cNvSpPr/>
      </dsp:nvSpPr>
      <dsp:spPr>
        <a:xfrm>
          <a:off x="0" y="3337442"/>
          <a:ext cx="5181600" cy="1011346"/>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a:t>山西大同善化寺大雄宝殿及普贤阁</a:t>
          </a:r>
          <a:endParaRPr lang="zh-CN" altLang="en-US" sz="1800" kern="1200" dirty="0"/>
        </a:p>
        <a:p>
          <a:pPr marL="114300" lvl="1" indent="-114300" algn="l" defTabSz="622300">
            <a:lnSpc>
              <a:spcPct val="90000"/>
            </a:lnSpc>
            <a:spcBef>
              <a:spcPct val="0"/>
            </a:spcBef>
            <a:spcAft>
              <a:spcPct val="15000"/>
            </a:spcAft>
            <a:buChar char="•"/>
          </a:pPr>
          <a:r>
            <a:rPr lang="zh-CN" altLang="en-US" sz="1400" kern="1200" dirty="0"/>
            <a:t>无考</a:t>
          </a:r>
        </a:p>
      </dsp:txBody>
      <dsp:txXfrm>
        <a:off x="1137454" y="3337442"/>
        <a:ext cx="4044145" cy="1011346"/>
      </dsp:txXfrm>
    </dsp:sp>
    <dsp:sp modelId="{9630E001-E8CB-43F4-BF6C-64F312F52672}">
      <dsp:nvSpPr>
        <dsp:cNvPr id="0" name=""/>
        <dsp:cNvSpPr/>
      </dsp:nvSpPr>
      <dsp:spPr>
        <a:xfrm>
          <a:off x="101134" y="3438576"/>
          <a:ext cx="1036320" cy="809076"/>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C8CB5-A213-47F5-AB90-6C5528F41FE4}">
      <dsp:nvSpPr>
        <dsp:cNvPr id="0" name=""/>
        <dsp:cNvSpPr/>
      </dsp:nvSpPr>
      <dsp:spPr>
        <a:xfrm>
          <a:off x="0" y="0"/>
          <a:ext cx="5181600" cy="1011346"/>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a:t>山西大同下华严寺薄伽教藏殿</a:t>
          </a:r>
          <a:endParaRPr lang="zh-CN" altLang="en-US" sz="1800" kern="1200" dirty="0"/>
        </a:p>
        <a:p>
          <a:pPr marL="114300" lvl="1" indent="-114300" algn="l" defTabSz="622300">
            <a:lnSpc>
              <a:spcPct val="90000"/>
            </a:lnSpc>
            <a:spcBef>
              <a:spcPct val="0"/>
            </a:spcBef>
            <a:spcAft>
              <a:spcPct val="15000"/>
            </a:spcAft>
            <a:buChar char="•"/>
          </a:pPr>
          <a:r>
            <a:rPr lang="zh-CN" altLang="en-US" sz="1400" kern="1200" dirty="0"/>
            <a:t>辽重熙七年（</a:t>
          </a:r>
          <a:r>
            <a:rPr lang="en-US" altLang="zh-CN" sz="1400" kern="1200" dirty="0"/>
            <a:t>1038</a:t>
          </a:r>
          <a:r>
            <a:rPr lang="zh-CN" altLang="en-US" sz="1400" kern="1200" dirty="0"/>
            <a:t>）</a:t>
          </a:r>
        </a:p>
        <a:p>
          <a:pPr marL="114300" lvl="1" indent="-114300" algn="l" defTabSz="622300">
            <a:lnSpc>
              <a:spcPct val="90000"/>
            </a:lnSpc>
            <a:spcBef>
              <a:spcPct val="0"/>
            </a:spcBef>
            <a:spcAft>
              <a:spcPct val="15000"/>
            </a:spcAft>
            <a:buChar char="•"/>
          </a:pPr>
          <a:r>
            <a:rPr lang="zh-CN" altLang="en-US" sz="1400" kern="1200" dirty="0"/>
            <a:t>拥有精美的壁藏天宫楼阁</a:t>
          </a:r>
        </a:p>
      </dsp:txBody>
      <dsp:txXfrm>
        <a:off x="1137454" y="0"/>
        <a:ext cx="4044145" cy="1011346"/>
      </dsp:txXfrm>
    </dsp:sp>
    <dsp:sp modelId="{7A45CD34-085F-47CF-9776-2D0B6ABA30A3}">
      <dsp:nvSpPr>
        <dsp:cNvPr id="0" name=""/>
        <dsp:cNvSpPr/>
      </dsp:nvSpPr>
      <dsp:spPr>
        <a:xfrm>
          <a:off x="101134" y="101134"/>
          <a:ext cx="1036320" cy="809076"/>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D882CD-C189-43F6-A771-7D8C3FF24329}">
      <dsp:nvSpPr>
        <dsp:cNvPr id="0" name=""/>
        <dsp:cNvSpPr/>
      </dsp:nvSpPr>
      <dsp:spPr>
        <a:xfrm>
          <a:off x="0" y="1112480"/>
          <a:ext cx="5181600" cy="1011346"/>
        </a:xfrm>
        <a:prstGeom prst="roundRect">
          <a:avLst>
            <a:gd name="adj" fmla="val 10000"/>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a:t>河北新城开善寺大殿</a:t>
          </a:r>
          <a:endParaRPr lang="zh-CN" altLang="en-US" sz="1800" kern="1200" dirty="0"/>
        </a:p>
        <a:p>
          <a:pPr marL="114300" lvl="1" indent="-114300" algn="l" defTabSz="622300">
            <a:lnSpc>
              <a:spcPct val="90000"/>
            </a:lnSpc>
            <a:spcBef>
              <a:spcPct val="0"/>
            </a:spcBef>
            <a:spcAft>
              <a:spcPct val="15000"/>
            </a:spcAft>
            <a:buChar char="•"/>
          </a:pPr>
          <a:r>
            <a:rPr lang="zh-CN" altLang="en-US" sz="1400" kern="1200" dirty="0"/>
            <a:t>无考</a:t>
          </a:r>
        </a:p>
      </dsp:txBody>
      <dsp:txXfrm>
        <a:off x="1137454" y="1112480"/>
        <a:ext cx="4044145" cy="1011346"/>
      </dsp:txXfrm>
    </dsp:sp>
    <dsp:sp modelId="{0B3255E2-E9E4-430D-B1E7-C438A1DB8DFF}">
      <dsp:nvSpPr>
        <dsp:cNvPr id="0" name=""/>
        <dsp:cNvSpPr/>
      </dsp:nvSpPr>
      <dsp:spPr>
        <a:xfrm>
          <a:off x="101134" y="1213615"/>
          <a:ext cx="1036320" cy="809076"/>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62C461-821E-4560-BE8B-9972C7BCFA58}">
      <dsp:nvSpPr>
        <dsp:cNvPr id="0" name=""/>
        <dsp:cNvSpPr/>
      </dsp:nvSpPr>
      <dsp:spPr>
        <a:xfrm>
          <a:off x="0" y="2224961"/>
          <a:ext cx="5181600" cy="1011346"/>
        </a:xfrm>
        <a:prstGeom prst="roundRect">
          <a:avLst>
            <a:gd name="adj" fmla="val 10000"/>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a:t>河北涞源阁院寺文殊殿</a:t>
          </a:r>
          <a:endParaRPr lang="zh-CN" altLang="en-US" sz="1800" kern="1200" dirty="0"/>
        </a:p>
        <a:p>
          <a:pPr marL="114300" lvl="1" indent="-114300" algn="l" defTabSz="622300">
            <a:lnSpc>
              <a:spcPct val="90000"/>
            </a:lnSpc>
            <a:spcBef>
              <a:spcPct val="0"/>
            </a:spcBef>
            <a:spcAft>
              <a:spcPct val="15000"/>
            </a:spcAft>
            <a:buChar char="•"/>
          </a:pPr>
          <a:r>
            <a:rPr lang="zh-CN" altLang="en-US" sz="1400" kern="1200" dirty="0"/>
            <a:t>无考</a:t>
          </a:r>
        </a:p>
      </dsp:txBody>
      <dsp:txXfrm>
        <a:off x="1137454" y="2224961"/>
        <a:ext cx="4044145" cy="1011346"/>
      </dsp:txXfrm>
    </dsp:sp>
    <dsp:sp modelId="{65C5B169-9718-4A06-9218-77F54AB8E11E}">
      <dsp:nvSpPr>
        <dsp:cNvPr id="0" name=""/>
        <dsp:cNvSpPr/>
      </dsp:nvSpPr>
      <dsp:spPr>
        <a:xfrm>
          <a:off x="101134" y="2326096"/>
          <a:ext cx="1036320" cy="809076"/>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CEDC5E-4F10-4A76-93DB-B806CB977341}">
      <dsp:nvSpPr>
        <dsp:cNvPr id="0" name=""/>
        <dsp:cNvSpPr/>
      </dsp:nvSpPr>
      <dsp:spPr>
        <a:xfrm>
          <a:off x="0" y="3337442"/>
          <a:ext cx="5181600" cy="1011346"/>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a:t>山西应县佛宫寺释迦塔</a:t>
          </a:r>
          <a:endParaRPr lang="zh-CN" altLang="en-US" sz="1800" kern="1200" dirty="0"/>
        </a:p>
        <a:p>
          <a:pPr marL="114300" lvl="1" indent="-114300" algn="l" defTabSz="622300">
            <a:lnSpc>
              <a:spcPct val="90000"/>
            </a:lnSpc>
            <a:spcBef>
              <a:spcPct val="0"/>
            </a:spcBef>
            <a:spcAft>
              <a:spcPct val="15000"/>
            </a:spcAft>
            <a:buChar char="•"/>
          </a:pPr>
          <a:r>
            <a:rPr lang="zh-CN" altLang="en-US" sz="1400" kern="1200" dirty="0"/>
            <a:t>辽清宁二年（</a:t>
          </a:r>
          <a:r>
            <a:rPr lang="en-US" altLang="zh-CN" sz="1400" kern="1200" dirty="0"/>
            <a:t>1056</a:t>
          </a:r>
          <a:r>
            <a:rPr lang="zh-CN" altLang="en-US" sz="1400" kern="1200" dirty="0"/>
            <a:t>）</a:t>
          </a:r>
        </a:p>
        <a:p>
          <a:pPr marL="114300" lvl="1" indent="-114300" algn="l" defTabSz="622300">
            <a:lnSpc>
              <a:spcPct val="90000"/>
            </a:lnSpc>
            <a:spcBef>
              <a:spcPct val="0"/>
            </a:spcBef>
            <a:spcAft>
              <a:spcPct val="15000"/>
            </a:spcAft>
            <a:buChar char="•"/>
          </a:pPr>
          <a:r>
            <a:rPr lang="zh-CN" altLang="en-US" sz="1400" kern="1200" dirty="0"/>
            <a:t>世界最高的木塔</a:t>
          </a:r>
        </a:p>
      </dsp:txBody>
      <dsp:txXfrm>
        <a:off x="1137454" y="3337442"/>
        <a:ext cx="4044145" cy="1011346"/>
      </dsp:txXfrm>
    </dsp:sp>
    <dsp:sp modelId="{48C147C3-BD5E-4FB2-8998-2DF93351A770}">
      <dsp:nvSpPr>
        <dsp:cNvPr id="0" name=""/>
        <dsp:cNvSpPr/>
      </dsp:nvSpPr>
      <dsp:spPr>
        <a:xfrm>
          <a:off x="101134" y="3438576"/>
          <a:ext cx="1036320" cy="809076"/>
        </a:xfrm>
        <a:prstGeom prst="roundRect">
          <a:avLst>
            <a:gd name="adj" fmla="val 1000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58F91-D864-4740-AAC7-2C3805C0D47E}">
      <dsp:nvSpPr>
        <dsp:cNvPr id="0" name=""/>
        <dsp:cNvSpPr/>
      </dsp:nvSpPr>
      <dsp:spPr>
        <a:xfrm>
          <a:off x="2439547" y="2245290"/>
          <a:ext cx="1573948" cy="1351525"/>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t" anchorCtr="0">
          <a:noAutofit/>
        </a:bodyPr>
        <a:lstStyle/>
        <a:p>
          <a:pPr marL="0" lvl="0" indent="0" algn="l" defTabSz="444500">
            <a:lnSpc>
              <a:spcPct val="90000"/>
            </a:lnSpc>
            <a:spcBef>
              <a:spcPct val="0"/>
            </a:spcBef>
            <a:spcAft>
              <a:spcPct val="35000"/>
            </a:spcAft>
            <a:buNone/>
          </a:pPr>
          <a:r>
            <a:rPr lang="en-US" altLang="zh-CN" sz="1000" kern="1200" dirty="0"/>
            <a:t>1.</a:t>
          </a:r>
          <a:r>
            <a:rPr lang="zh-CN" altLang="en-US" sz="1000" kern="1200" dirty="0"/>
            <a:t>永寿寺雨花宫</a:t>
          </a:r>
        </a:p>
        <a:p>
          <a:pPr marL="57150" lvl="1" indent="-57150" algn="l" defTabSz="355600">
            <a:lnSpc>
              <a:spcPct val="90000"/>
            </a:lnSpc>
            <a:spcBef>
              <a:spcPct val="0"/>
            </a:spcBef>
            <a:spcAft>
              <a:spcPct val="15000"/>
            </a:spcAft>
            <a:buChar char="•"/>
          </a:pPr>
          <a:r>
            <a:rPr lang="zh-CN" altLang="en-US" sz="800" kern="1200" dirty="0"/>
            <a:t>位于山西省榆次县，已毁</a:t>
          </a:r>
        </a:p>
        <a:p>
          <a:pPr marL="57150" lvl="1" indent="-57150" algn="l" defTabSz="355600">
            <a:lnSpc>
              <a:spcPct val="90000"/>
            </a:lnSpc>
            <a:spcBef>
              <a:spcPct val="0"/>
            </a:spcBef>
            <a:spcAft>
              <a:spcPct val="15000"/>
            </a:spcAft>
            <a:buChar char="•"/>
          </a:pPr>
          <a:r>
            <a:rPr lang="zh-CN" altLang="en-US" sz="800" kern="1200" dirty="0"/>
            <a:t>建于公元</a:t>
          </a:r>
          <a:r>
            <a:rPr lang="en-US" altLang="zh-CN" sz="800" kern="1200" dirty="0"/>
            <a:t>1008</a:t>
          </a:r>
          <a:r>
            <a:rPr lang="zh-CN" altLang="en-US" sz="800" kern="1200" dirty="0"/>
            <a:t>年，是古建筑由健壮转向柔美的分水岭</a:t>
          </a:r>
        </a:p>
      </dsp:txBody>
      <dsp:txXfrm>
        <a:off x="2683336" y="2454628"/>
        <a:ext cx="1086370" cy="932849"/>
      </dsp:txXfrm>
    </dsp:sp>
    <dsp:sp modelId="{815ADC4C-5FD4-4FAF-9A0A-1CEF577877A0}">
      <dsp:nvSpPr>
        <dsp:cNvPr id="0" name=""/>
        <dsp:cNvSpPr/>
      </dsp:nvSpPr>
      <dsp:spPr>
        <a:xfrm>
          <a:off x="2477102" y="2849691"/>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A8DB86-0BA4-4F1D-A349-E9745F4DC990}">
      <dsp:nvSpPr>
        <dsp:cNvPr id="0" name=""/>
        <dsp:cNvSpPr/>
      </dsp:nvSpPr>
      <dsp:spPr>
        <a:xfrm>
          <a:off x="1085084" y="1498165"/>
          <a:ext cx="1573948" cy="135152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6E77B5-4CDE-4F6D-839A-C48AF4D27956}">
      <dsp:nvSpPr>
        <dsp:cNvPr id="0" name=""/>
        <dsp:cNvSpPr/>
      </dsp:nvSpPr>
      <dsp:spPr>
        <a:xfrm>
          <a:off x="2163314" y="2670416"/>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50F2D0-7DCB-469D-9807-6ED69E5346EE}">
      <dsp:nvSpPr>
        <dsp:cNvPr id="0" name=""/>
        <dsp:cNvSpPr/>
      </dsp:nvSpPr>
      <dsp:spPr>
        <a:xfrm>
          <a:off x="3794011" y="1494249"/>
          <a:ext cx="1573948" cy="1351525"/>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t" anchorCtr="0">
          <a:noAutofit/>
        </a:bodyPr>
        <a:lstStyle/>
        <a:p>
          <a:pPr marL="0" lvl="0" indent="0" algn="l" defTabSz="444500">
            <a:lnSpc>
              <a:spcPct val="90000"/>
            </a:lnSpc>
            <a:spcBef>
              <a:spcPct val="0"/>
            </a:spcBef>
            <a:spcAft>
              <a:spcPct val="35000"/>
            </a:spcAft>
            <a:buNone/>
          </a:pPr>
          <a:r>
            <a:rPr lang="en-US" altLang="zh-CN" sz="1000" kern="1200" dirty="0"/>
            <a:t>2.</a:t>
          </a:r>
          <a:r>
            <a:rPr lang="zh-CN" altLang="en-US" sz="1000" kern="1200" dirty="0"/>
            <a:t>隆兴寺</a:t>
          </a:r>
        </a:p>
        <a:p>
          <a:pPr marL="57150" lvl="1" indent="-57150" algn="l" defTabSz="355600">
            <a:lnSpc>
              <a:spcPct val="90000"/>
            </a:lnSpc>
            <a:spcBef>
              <a:spcPct val="0"/>
            </a:spcBef>
            <a:spcAft>
              <a:spcPct val="15000"/>
            </a:spcAft>
            <a:buChar char="•"/>
          </a:pPr>
          <a:r>
            <a:rPr lang="zh-CN" altLang="en-US" sz="800" kern="1200" dirty="0"/>
            <a:t>位于河北正定，拥有摩尼殿和转轮藏殿两座宋构</a:t>
          </a:r>
        </a:p>
        <a:p>
          <a:pPr marL="57150" lvl="1" indent="-57150" algn="l" defTabSz="355600">
            <a:lnSpc>
              <a:spcPct val="90000"/>
            </a:lnSpc>
            <a:spcBef>
              <a:spcPct val="0"/>
            </a:spcBef>
            <a:spcAft>
              <a:spcPct val="15000"/>
            </a:spcAft>
            <a:buChar char="•"/>
          </a:pPr>
          <a:r>
            <a:rPr lang="zh-CN" altLang="en-US" sz="800" kern="1200"/>
            <a:t>保存了现存唯一的古代转轮藏</a:t>
          </a:r>
          <a:endParaRPr lang="zh-CN" altLang="en-US" sz="800" kern="1200" dirty="0"/>
        </a:p>
      </dsp:txBody>
      <dsp:txXfrm>
        <a:off x="4037800" y="1703587"/>
        <a:ext cx="1086370" cy="932849"/>
      </dsp:txXfrm>
    </dsp:sp>
    <dsp:sp modelId="{56032CF9-3173-488D-A1A8-41405B62D46C}">
      <dsp:nvSpPr>
        <dsp:cNvPr id="0" name=""/>
        <dsp:cNvSpPr/>
      </dsp:nvSpPr>
      <dsp:spPr>
        <a:xfrm>
          <a:off x="4877248" y="266301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45D92-5FE7-475A-AD09-7ADB9D371460}">
      <dsp:nvSpPr>
        <dsp:cNvPr id="0" name=""/>
        <dsp:cNvSpPr/>
      </dsp:nvSpPr>
      <dsp:spPr>
        <a:xfrm>
          <a:off x="5147640" y="2242679"/>
          <a:ext cx="1573948" cy="1351525"/>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6000" r="-2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F12B2E-283D-4578-B1C8-325F53172EC6}">
      <dsp:nvSpPr>
        <dsp:cNvPr id="0" name=""/>
        <dsp:cNvSpPr/>
      </dsp:nvSpPr>
      <dsp:spPr>
        <a:xfrm>
          <a:off x="5186029" y="284403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368696-4282-4AAB-B010-4072FA43300E}">
      <dsp:nvSpPr>
        <dsp:cNvPr id="0" name=""/>
        <dsp:cNvSpPr/>
      </dsp:nvSpPr>
      <dsp:spPr>
        <a:xfrm>
          <a:off x="2439547" y="751476"/>
          <a:ext cx="1573948" cy="1351525"/>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t" anchorCtr="0">
          <a:noAutofit/>
        </a:bodyPr>
        <a:lstStyle/>
        <a:p>
          <a:pPr marL="0" lvl="0" indent="0" algn="l" defTabSz="444500">
            <a:lnSpc>
              <a:spcPct val="90000"/>
            </a:lnSpc>
            <a:spcBef>
              <a:spcPct val="0"/>
            </a:spcBef>
            <a:spcAft>
              <a:spcPct val="35000"/>
            </a:spcAft>
            <a:buNone/>
          </a:pPr>
          <a:r>
            <a:rPr lang="en-US" altLang="zh-CN" sz="1000" kern="1200" dirty="0"/>
            <a:t>3.</a:t>
          </a:r>
          <a:r>
            <a:rPr lang="zh-CN" altLang="en-US" sz="1000" kern="1200" dirty="0"/>
            <a:t>晋祠</a:t>
          </a:r>
        </a:p>
        <a:p>
          <a:pPr marL="57150" lvl="1" indent="-57150" algn="l" defTabSz="355600">
            <a:lnSpc>
              <a:spcPct val="90000"/>
            </a:lnSpc>
            <a:spcBef>
              <a:spcPct val="0"/>
            </a:spcBef>
            <a:spcAft>
              <a:spcPct val="15000"/>
            </a:spcAft>
            <a:buChar char="•"/>
          </a:pPr>
          <a:r>
            <a:rPr lang="zh-CN" altLang="en-US" sz="800" kern="1200" dirty="0"/>
            <a:t>位于太原近郊，祠内主要建筑建于天圣年间</a:t>
          </a:r>
        </a:p>
        <a:p>
          <a:pPr marL="57150" lvl="1" indent="-57150" algn="l" defTabSz="355600">
            <a:lnSpc>
              <a:spcPct val="90000"/>
            </a:lnSpc>
            <a:spcBef>
              <a:spcPct val="0"/>
            </a:spcBef>
            <a:spcAft>
              <a:spcPct val="15000"/>
            </a:spcAft>
            <a:buChar char="•"/>
          </a:pPr>
          <a:r>
            <a:rPr lang="zh-CN" altLang="en-US" sz="800" kern="1200"/>
            <a:t>包括圣母殿、献殿和一座十字形桥梁</a:t>
          </a:r>
          <a:r>
            <a:rPr lang="en-US" altLang="zh-CN" sz="800" kern="1200"/>
            <a:t>——</a:t>
          </a:r>
          <a:r>
            <a:rPr lang="zh-CN" altLang="en-US" sz="800" kern="1200"/>
            <a:t>鱼沼飞梁</a:t>
          </a:r>
          <a:endParaRPr lang="zh-CN" altLang="en-US" sz="800" kern="1200" dirty="0"/>
        </a:p>
      </dsp:txBody>
      <dsp:txXfrm>
        <a:off x="2683336" y="960814"/>
        <a:ext cx="1086370" cy="932849"/>
      </dsp:txXfrm>
    </dsp:sp>
    <dsp:sp modelId="{2F3A311C-42C1-4EAD-A7A1-54E59947F55F}">
      <dsp:nvSpPr>
        <dsp:cNvPr id="0" name=""/>
        <dsp:cNvSpPr/>
      </dsp:nvSpPr>
      <dsp:spPr>
        <a:xfrm>
          <a:off x="3517777" y="77714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946153-01FB-40F5-87E8-E67FA84B88B0}">
      <dsp:nvSpPr>
        <dsp:cNvPr id="0" name=""/>
        <dsp:cNvSpPr/>
      </dsp:nvSpPr>
      <dsp:spPr>
        <a:xfrm>
          <a:off x="3794011" y="0"/>
          <a:ext cx="1573948" cy="1351525"/>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953D7D-AA2C-4D59-8631-1AC223D5F659}">
      <dsp:nvSpPr>
        <dsp:cNvPr id="0" name=""/>
        <dsp:cNvSpPr/>
      </dsp:nvSpPr>
      <dsp:spPr>
        <a:xfrm>
          <a:off x="3838242" y="59874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1DD23E-3753-43C1-B694-CB91C42A79CB}">
      <dsp:nvSpPr>
        <dsp:cNvPr id="0" name=""/>
        <dsp:cNvSpPr/>
      </dsp:nvSpPr>
      <dsp:spPr>
        <a:xfrm>
          <a:off x="5147640" y="748430"/>
          <a:ext cx="1573948" cy="1351525"/>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t" anchorCtr="0">
          <a:noAutofit/>
        </a:bodyPr>
        <a:lstStyle/>
        <a:p>
          <a:pPr marL="0" lvl="0" indent="0" algn="l" defTabSz="444500">
            <a:lnSpc>
              <a:spcPct val="90000"/>
            </a:lnSpc>
            <a:spcBef>
              <a:spcPct val="0"/>
            </a:spcBef>
            <a:spcAft>
              <a:spcPct val="35000"/>
            </a:spcAft>
            <a:buNone/>
          </a:pPr>
          <a:r>
            <a:rPr lang="en-US" altLang="zh-CN" sz="1000" kern="1200" dirty="0"/>
            <a:t>4.</a:t>
          </a:r>
          <a:r>
            <a:rPr lang="zh-CN" altLang="en-US" sz="1000" kern="1200" dirty="0"/>
            <a:t>佛光寺文殊殿</a:t>
          </a:r>
        </a:p>
        <a:p>
          <a:pPr marL="57150" lvl="1" indent="-57150" algn="l" defTabSz="355600">
            <a:lnSpc>
              <a:spcPct val="90000"/>
            </a:lnSpc>
            <a:spcBef>
              <a:spcPct val="0"/>
            </a:spcBef>
            <a:spcAft>
              <a:spcPct val="15000"/>
            </a:spcAft>
            <a:buChar char="•"/>
          </a:pPr>
          <a:r>
            <a:rPr lang="zh-CN" altLang="en-US" sz="800" kern="1200" dirty="0"/>
            <a:t>位于五台山佛光寺内，是佛光寺大殿的配殿</a:t>
          </a:r>
        </a:p>
      </dsp:txBody>
      <dsp:txXfrm>
        <a:off x="5391429" y="957768"/>
        <a:ext cx="1086370" cy="932849"/>
      </dsp:txXfrm>
    </dsp:sp>
    <dsp:sp modelId="{60B06287-A036-42DA-A7FD-DD89251A4002}">
      <dsp:nvSpPr>
        <dsp:cNvPr id="0" name=""/>
        <dsp:cNvSpPr/>
      </dsp:nvSpPr>
      <dsp:spPr>
        <a:xfrm>
          <a:off x="6509614" y="1347174"/>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05BD50-D5C5-408F-A404-650393BE346A}">
      <dsp:nvSpPr>
        <dsp:cNvPr id="0" name=""/>
        <dsp:cNvSpPr/>
      </dsp:nvSpPr>
      <dsp:spPr>
        <a:xfrm>
          <a:off x="6502103" y="1508173"/>
          <a:ext cx="1573948" cy="1351525"/>
        </a:xfrm>
        <a:prstGeom prst="hexagon">
          <a:avLst>
            <a:gd name="adj" fmla="val 25000"/>
            <a:gd name="vf" fmla="val 1154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C4D92E-D6CE-4D4F-9A95-62D6202D9B7E}">
      <dsp:nvSpPr>
        <dsp:cNvPr id="0" name=""/>
        <dsp:cNvSpPr/>
      </dsp:nvSpPr>
      <dsp:spPr>
        <a:xfrm>
          <a:off x="6809215" y="1532541"/>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E91C93-B3D3-426E-AB12-47455F25A441}">
      <dsp:nvSpPr>
        <dsp:cNvPr id="0" name=""/>
        <dsp:cNvSpPr/>
      </dsp:nvSpPr>
      <dsp:spPr>
        <a:xfrm>
          <a:off x="6502103" y="14359"/>
          <a:ext cx="1573948" cy="1351525"/>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t" anchorCtr="0">
          <a:noAutofit/>
        </a:bodyPr>
        <a:lstStyle/>
        <a:p>
          <a:pPr marL="0" lvl="0" indent="0" algn="l" defTabSz="444500">
            <a:lnSpc>
              <a:spcPct val="90000"/>
            </a:lnSpc>
            <a:spcBef>
              <a:spcPct val="0"/>
            </a:spcBef>
            <a:spcAft>
              <a:spcPct val="35000"/>
            </a:spcAft>
            <a:buNone/>
          </a:pPr>
          <a:r>
            <a:rPr lang="en-US" altLang="zh-CN" sz="1000" kern="1200" dirty="0"/>
            <a:t>5.</a:t>
          </a:r>
          <a:r>
            <a:rPr lang="zh-CN" altLang="en-US" sz="1000" kern="1200" dirty="0"/>
            <a:t>少林寺初祖庵</a:t>
          </a:r>
        </a:p>
        <a:p>
          <a:pPr marL="57150" lvl="1" indent="-57150" algn="l" defTabSz="355600">
            <a:lnSpc>
              <a:spcPct val="90000"/>
            </a:lnSpc>
            <a:spcBef>
              <a:spcPct val="0"/>
            </a:spcBef>
            <a:spcAft>
              <a:spcPct val="15000"/>
            </a:spcAft>
            <a:buChar char="•"/>
          </a:pPr>
          <a:r>
            <a:rPr lang="zh-CN" altLang="en-US" sz="800" kern="1200" dirty="0"/>
            <a:t>位于河南嵩山，建于宋宣和七年（</a:t>
          </a:r>
          <a:r>
            <a:rPr lang="en-US" altLang="zh-CN" sz="800" kern="1200" dirty="0"/>
            <a:t>1125</a:t>
          </a:r>
          <a:r>
            <a:rPr lang="zh-CN" altLang="en-US" sz="800" kern="1200" dirty="0"/>
            <a:t>年 ）</a:t>
          </a:r>
        </a:p>
        <a:p>
          <a:pPr marL="57150" lvl="1" indent="-57150" algn="l" defTabSz="355600">
            <a:lnSpc>
              <a:spcPct val="90000"/>
            </a:lnSpc>
            <a:spcBef>
              <a:spcPct val="0"/>
            </a:spcBef>
            <a:spcAft>
              <a:spcPct val="15000"/>
            </a:spcAft>
            <a:buChar char="•"/>
          </a:pPr>
          <a:r>
            <a:rPr lang="zh-CN" altLang="en-US" sz="800" kern="1200" dirty="0"/>
            <a:t>严格遵循了营造法式的规定</a:t>
          </a:r>
        </a:p>
      </dsp:txBody>
      <dsp:txXfrm>
        <a:off x="6745892" y="223697"/>
        <a:ext cx="1086370" cy="932849"/>
      </dsp:txXfrm>
    </dsp:sp>
    <dsp:sp modelId="{51810629-596E-4732-955C-076F027B182F}">
      <dsp:nvSpPr>
        <dsp:cNvPr id="0" name=""/>
        <dsp:cNvSpPr/>
      </dsp:nvSpPr>
      <dsp:spPr>
        <a:xfrm>
          <a:off x="7864078" y="620065"/>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14486F-F810-4EA2-9D98-7FAD765BE865}">
      <dsp:nvSpPr>
        <dsp:cNvPr id="0" name=""/>
        <dsp:cNvSpPr/>
      </dsp:nvSpPr>
      <dsp:spPr>
        <a:xfrm>
          <a:off x="7856567" y="768446"/>
          <a:ext cx="1573948" cy="1351525"/>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7000" r="-2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48D05B-0EAB-4FA4-8449-128032DE2A08}">
      <dsp:nvSpPr>
        <dsp:cNvPr id="0" name=""/>
        <dsp:cNvSpPr/>
      </dsp:nvSpPr>
      <dsp:spPr>
        <a:xfrm>
          <a:off x="8170355" y="798470"/>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C15296-2BF7-45AE-831E-20063B4A9B0A}">
      <dsp:nvSpPr>
        <dsp:cNvPr id="0" name=""/>
        <dsp:cNvSpPr/>
      </dsp:nvSpPr>
      <dsp:spPr>
        <a:xfrm>
          <a:off x="7856567" y="2260084"/>
          <a:ext cx="1573948" cy="1351525"/>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700" rIns="0" bIns="12700" numCol="1" spcCol="1270" anchor="t" anchorCtr="0">
          <a:noAutofit/>
        </a:bodyPr>
        <a:lstStyle/>
        <a:p>
          <a:pPr marL="0" lvl="0" indent="0" algn="l" defTabSz="444500">
            <a:lnSpc>
              <a:spcPct val="90000"/>
            </a:lnSpc>
            <a:spcBef>
              <a:spcPct val="0"/>
            </a:spcBef>
            <a:spcAft>
              <a:spcPct val="35000"/>
            </a:spcAft>
            <a:buNone/>
          </a:pPr>
          <a:r>
            <a:rPr lang="en-US" altLang="zh-CN" sz="1000" kern="1200" dirty="0"/>
            <a:t>6.</a:t>
          </a:r>
          <a:r>
            <a:rPr lang="zh-CN" altLang="en-US" sz="1000" kern="1200" dirty="0"/>
            <a:t>善化寺</a:t>
          </a:r>
        </a:p>
        <a:p>
          <a:pPr marL="57150" lvl="1" indent="-57150" algn="l" defTabSz="355600">
            <a:lnSpc>
              <a:spcPct val="90000"/>
            </a:lnSpc>
            <a:spcBef>
              <a:spcPct val="0"/>
            </a:spcBef>
            <a:spcAft>
              <a:spcPct val="15000"/>
            </a:spcAft>
            <a:buChar char="•"/>
          </a:pPr>
          <a:r>
            <a:rPr lang="zh-CN" altLang="en-US" sz="800" kern="1200" dirty="0"/>
            <a:t>位于山西大同，山门和三圣殿为金代原物</a:t>
          </a:r>
        </a:p>
        <a:p>
          <a:pPr marL="57150" lvl="1" indent="-57150" algn="l" defTabSz="355600">
            <a:lnSpc>
              <a:spcPct val="90000"/>
            </a:lnSpc>
            <a:spcBef>
              <a:spcPct val="0"/>
            </a:spcBef>
            <a:spcAft>
              <a:spcPct val="15000"/>
            </a:spcAft>
            <a:buChar char="•"/>
          </a:pPr>
          <a:r>
            <a:rPr lang="zh-CN" altLang="en-US" sz="800" kern="1200" dirty="0"/>
            <a:t>三圣殿使用了斜栱</a:t>
          </a:r>
        </a:p>
      </dsp:txBody>
      <dsp:txXfrm>
        <a:off x="8100356" y="2469422"/>
        <a:ext cx="1086370" cy="932849"/>
      </dsp:txXfrm>
    </dsp:sp>
    <dsp:sp modelId="{FF52AFD6-D631-4ABF-A1B3-CC4030E1DA0C}">
      <dsp:nvSpPr>
        <dsp:cNvPr id="0" name=""/>
        <dsp:cNvSpPr/>
      </dsp:nvSpPr>
      <dsp:spPr>
        <a:xfrm>
          <a:off x="8168686" y="3443648"/>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50FC89-CF6D-43EC-8DA6-76D12AB501E7}">
      <dsp:nvSpPr>
        <dsp:cNvPr id="0" name=""/>
        <dsp:cNvSpPr/>
      </dsp:nvSpPr>
      <dsp:spPr>
        <a:xfrm>
          <a:off x="6502103" y="2999812"/>
          <a:ext cx="1573948" cy="1351525"/>
        </a:xfrm>
        <a:prstGeom prst="hexagon">
          <a:avLst>
            <a:gd name="adj" fmla="val 25000"/>
            <a:gd name="vf" fmla="val 115470"/>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8237FC-76FB-48AA-BEC3-52D4F8DC8B6D}">
      <dsp:nvSpPr>
        <dsp:cNvPr id="0" name=""/>
        <dsp:cNvSpPr/>
      </dsp:nvSpPr>
      <dsp:spPr>
        <a:xfrm>
          <a:off x="7876596" y="3592899"/>
          <a:ext cx="183599" cy="15838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97F93-E6A3-4FBC-BE77-902BD627F8C5}">
      <dsp:nvSpPr>
        <dsp:cNvPr id="0" name=""/>
        <dsp:cNvSpPr/>
      </dsp:nvSpPr>
      <dsp:spPr>
        <a:xfrm>
          <a:off x="1961985" y="0"/>
          <a:ext cx="4046744" cy="404674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6688" r="-33312"/>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1E231-76DF-4859-B968-5769204BBCAC}">
      <dsp:nvSpPr>
        <dsp:cNvPr id="0" name=""/>
        <dsp:cNvSpPr/>
      </dsp:nvSpPr>
      <dsp:spPr>
        <a:xfrm>
          <a:off x="5869162" y="3907501"/>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A765BF-27BA-4219-B6D7-072381D75C3F}">
      <dsp:nvSpPr>
        <dsp:cNvPr id="0" name=""/>
        <dsp:cNvSpPr/>
      </dsp:nvSpPr>
      <dsp:spPr>
        <a:xfrm>
          <a:off x="6093517" y="0"/>
          <a:ext cx="2460420" cy="246042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B87EC-9E30-4522-9258-225CF601F281}">
      <dsp:nvSpPr>
        <dsp:cNvPr id="0" name=""/>
        <dsp:cNvSpPr/>
      </dsp:nvSpPr>
      <dsp:spPr>
        <a:xfrm>
          <a:off x="8310263" y="2321177"/>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A10539-E5E8-4763-A216-89849AD125D5}">
      <dsp:nvSpPr>
        <dsp:cNvPr id="0" name=""/>
        <dsp:cNvSpPr/>
      </dsp:nvSpPr>
      <dsp:spPr>
        <a:xfrm>
          <a:off x="8414695" y="2321177"/>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747D58-351D-4A9C-9933-39D2B9C942CB}">
      <dsp:nvSpPr>
        <dsp:cNvPr id="0" name=""/>
        <dsp:cNvSpPr/>
      </dsp:nvSpPr>
      <dsp:spPr>
        <a:xfrm>
          <a:off x="7052596" y="2545402"/>
          <a:ext cx="1501342" cy="150134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8C1A8-7B3C-4F1D-B46B-63A9E2DD7AB7}">
      <dsp:nvSpPr>
        <dsp:cNvPr id="0" name=""/>
        <dsp:cNvSpPr/>
      </dsp:nvSpPr>
      <dsp:spPr>
        <a:xfrm>
          <a:off x="8258047" y="3907501"/>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DC4284-C6CA-40BF-A021-D8DF05D9A2A1}">
      <dsp:nvSpPr>
        <dsp:cNvPr id="0" name=""/>
        <dsp:cNvSpPr/>
      </dsp:nvSpPr>
      <dsp:spPr>
        <a:xfrm>
          <a:off x="8336371" y="3829177"/>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5A6661-2A6C-40A6-B3E0-76584887454D}">
      <dsp:nvSpPr>
        <dsp:cNvPr id="0" name=""/>
        <dsp:cNvSpPr/>
      </dsp:nvSpPr>
      <dsp:spPr>
        <a:xfrm>
          <a:off x="8414695" y="3750853"/>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BA4810-F153-4AD1-A2C6-459CE5A7A93B}">
      <dsp:nvSpPr>
        <dsp:cNvPr id="0" name=""/>
        <dsp:cNvSpPr/>
      </dsp:nvSpPr>
      <dsp:spPr>
        <a:xfrm>
          <a:off x="6093517" y="3172647"/>
          <a:ext cx="874096" cy="87409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AAB63-BA94-44D1-AECC-9D250305DE5E}">
      <dsp:nvSpPr>
        <dsp:cNvPr id="0" name=""/>
        <dsp:cNvSpPr/>
      </dsp:nvSpPr>
      <dsp:spPr>
        <a:xfrm>
          <a:off x="6723939" y="3803069"/>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4954A6-E53F-4EA8-B4DB-7AC1ABA762AE}">
      <dsp:nvSpPr>
        <dsp:cNvPr id="0" name=""/>
        <dsp:cNvSpPr/>
      </dsp:nvSpPr>
      <dsp:spPr>
        <a:xfrm>
          <a:off x="6828371" y="3803069"/>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40D2FD-8CFA-4C03-B471-236EE83749EE}">
      <dsp:nvSpPr>
        <dsp:cNvPr id="0" name=""/>
        <dsp:cNvSpPr/>
      </dsp:nvSpPr>
      <dsp:spPr>
        <a:xfrm>
          <a:off x="6723939" y="3907501"/>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ADB908-F9A2-4B7E-BFC5-6966FC5A8756}">
      <dsp:nvSpPr>
        <dsp:cNvPr id="0" name=""/>
        <dsp:cNvSpPr/>
      </dsp:nvSpPr>
      <dsp:spPr>
        <a:xfrm>
          <a:off x="6828371" y="3907501"/>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76A5F9-E8DA-453F-934F-4ED09B1A6E7F}">
      <dsp:nvSpPr>
        <dsp:cNvPr id="0" name=""/>
        <dsp:cNvSpPr/>
      </dsp:nvSpPr>
      <dsp:spPr>
        <a:xfrm>
          <a:off x="6093517" y="2545402"/>
          <a:ext cx="874096" cy="5382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AEBB81-2725-4295-BCDE-B154493160FB}">
      <dsp:nvSpPr>
        <dsp:cNvPr id="0" name=""/>
        <dsp:cNvSpPr/>
      </dsp:nvSpPr>
      <dsp:spPr>
        <a:xfrm>
          <a:off x="2341190" y="4164230"/>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BD2268-8849-4947-9256-781CD9CEE8BB}">
      <dsp:nvSpPr>
        <dsp:cNvPr id="0" name=""/>
        <dsp:cNvSpPr/>
      </dsp:nvSpPr>
      <dsp:spPr>
        <a:xfrm>
          <a:off x="2410811" y="4046744"/>
          <a:ext cx="1138500" cy="30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河北正定阳和楼</a:t>
          </a:r>
        </a:p>
      </dsp:txBody>
      <dsp:txXfrm>
        <a:off x="2410811" y="4046744"/>
        <a:ext cx="1138500" cy="304593"/>
      </dsp:txXfrm>
    </dsp:sp>
    <dsp:sp modelId="{44ABC3DC-6319-4C3B-91F6-1464948D4198}">
      <dsp:nvSpPr>
        <dsp:cNvPr id="0" name=""/>
        <dsp:cNvSpPr/>
      </dsp:nvSpPr>
      <dsp:spPr>
        <a:xfrm>
          <a:off x="3549311" y="4164230"/>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2584C9-BEAB-4CED-ACEF-4BF590AE6FC2}">
      <dsp:nvSpPr>
        <dsp:cNvPr id="0" name=""/>
        <dsp:cNvSpPr/>
      </dsp:nvSpPr>
      <dsp:spPr>
        <a:xfrm>
          <a:off x="3653744" y="4164230"/>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97BC20-5E57-4FF2-8DD6-BA48CE92B361}">
      <dsp:nvSpPr>
        <dsp:cNvPr id="0" name=""/>
        <dsp:cNvSpPr/>
      </dsp:nvSpPr>
      <dsp:spPr>
        <a:xfrm>
          <a:off x="3723365" y="4046744"/>
          <a:ext cx="1559250" cy="30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河北曲阳北岳庙德宁殿</a:t>
          </a:r>
        </a:p>
      </dsp:txBody>
      <dsp:txXfrm>
        <a:off x="3723365" y="4046744"/>
        <a:ext cx="1559250" cy="304593"/>
      </dsp:txXfrm>
    </dsp:sp>
    <dsp:sp modelId="{C1E9CEE9-6FC5-4BCC-9FA5-166CCE655C39}">
      <dsp:nvSpPr>
        <dsp:cNvPr id="0" name=""/>
        <dsp:cNvSpPr/>
      </dsp:nvSpPr>
      <dsp:spPr>
        <a:xfrm>
          <a:off x="5282615" y="4242554"/>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F6733D-2AC8-4316-95BD-B71207EA8E9E}">
      <dsp:nvSpPr>
        <dsp:cNvPr id="0" name=""/>
        <dsp:cNvSpPr/>
      </dsp:nvSpPr>
      <dsp:spPr>
        <a:xfrm>
          <a:off x="5360939" y="4164230"/>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545D4A-64FC-40E1-B46B-6A5C96D0D7C2}">
      <dsp:nvSpPr>
        <dsp:cNvPr id="0" name=""/>
        <dsp:cNvSpPr/>
      </dsp:nvSpPr>
      <dsp:spPr>
        <a:xfrm>
          <a:off x="5439263" y="4085906"/>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01707D-DD8B-40CE-AEED-A3E2D9C28411}">
      <dsp:nvSpPr>
        <dsp:cNvPr id="0" name=""/>
        <dsp:cNvSpPr/>
      </dsp:nvSpPr>
      <dsp:spPr>
        <a:xfrm>
          <a:off x="5508885" y="4046744"/>
          <a:ext cx="1435500" cy="30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山西赵城广胜寺下寺</a:t>
          </a:r>
        </a:p>
      </dsp:txBody>
      <dsp:txXfrm>
        <a:off x="5508885" y="4046744"/>
        <a:ext cx="1435500" cy="304593"/>
      </dsp:txXfrm>
    </dsp:sp>
    <dsp:sp modelId="{11B35451-ECEF-4EE6-B5C8-C98397547E8E}">
      <dsp:nvSpPr>
        <dsp:cNvPr id="0" name=""/>
        <dsp:cNvSpPr/>
      </dsp:nvSpPr>
      <dsp:spPr>
        <a:xfrm>
          <a:off x="6944385" y="4112014"/>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1904B8-77DF-4132-89C3-43DB08CEDA03}">
      <dsp:nvSpPr>
        <dsp:cNvPr id="0" name=""/>
        <dsp:cNvSpPr/>
      </dsp:nvSpPr>
      <dsp:spPr>
        <a:xfrm>
          <a:off x="7048817" y="4112014"/>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1AE45-BFF1-4F70-AF9C-7F460ECB68A3}">
      <dsp:nvSpPr>
        <dsp:cNvPr id="0" name=""/>
        <dsp:cNvSpPr/>
      </dsp:nvSpPr>
      <dsp:spPr>
        <a:xfrm>
          <a:off x="6944385" y="4216446"/>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906D7B-6AFE-4E40-9CD7-C9A55A21A87D}">
      <dsp:nvSpPr>
        <dsp:cNvPr id="0" name=""/>
        <dsp:cNvSpPr/>
      </dsp:nvSpPr>
      <dsp:spPr>
        <a:xfrm>
          <a:off x="7048817" y="4216446"/>
          <a:ext cx="69621" cy="6962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545E36-ED0D-43F1-B5A4-7705C62957C8}">
      <dsp:nvSpPr>
        <dsp:cNvPr id="0" name=""/>
        <dsp:cNvSpPr/>
      </dsp:nvSpPr>
      <dsp:spPr>
        <a:xfrm>
          <a:off x="7118438" y="4046744"/>
          <a:ext cx="1435500" cy="30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浙江宣平延福寺大殿</a:t>
          </a:r>
        </a:p>
      </dsp:txBody>
      <dsp:txXfrm>
        <a:off x="7118438" y="4046744"/>
        <a:ext cx="1435500" cy="30459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param type="vertAlign" val="mid"/>
          <dgm:param type="nodeHorzAlign" val="l"/>
          <dgm:param type="fallback" val="2D"/>
        </dgm:alg>
      </dgm:if>
      <dgm:else name="Name3">
        <dgm:alg type="lin">
          <dgm:param type="linDir" val="fromR"/>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VertAlign" val="t"/>
              <dgm:param type="nodeHorzAlign" val="ctr"/>
              <dgm:param type="fallback" val="2D"/>
            </dgm:alg>
          </dgm:if>
          <dgm:else name="Name7">
            <dgm:alg type="lin">
              <dgm:param type="linDir" val="fromT"/>
              <dgm:param type="nodeVertAlign" val="t"/>
              <dgm:param type="nodeHorzAlign" val="ctr"/>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3/layout/SpiralPicture">
  <dgm:title val=""/>
  <dgm:desc val=""/>
  <dgm:catLst>
    <dgm:cat type="picture" pri="4000"/>
    <dgm:cat type="pictureconvert" pri="4000"/>
  </dgm:catLst>
  <dgm:sampData>
    <dgm:dataModel>
      <dgm:ptLst>
        <dgm:pt modelId="0" type="doc"/>
        <dgm:pt modelId="1"/>
        <dgm:pt modelId="2"/>
        <dgm:pt modelId="3"/>
        <dgm:pt modelId="4"/>
        <dgm:pt modelId="5"/>
      </dgm:ptLst>
      <dgm:cxnLst>
        <dgm:cxn modelId="11" srcId="0" destId="1" srcOrd="0" destOrd="0"/>
        <dgm:cxn modelId="12" srcId="0" destId="2" srcOrd="0" destOrd="0"/>
        <dgm:cxn modelId="13" srcId="0" destId="3" srcOrd="0" destOrd="0"/>
        <dgm:cxn modelId="14" srcId="0" destId="4" srcOrd="0" destOrd="0"/>
        <dgm:cxn modelId="15" srcId="0" destId="5" srcOrd="0" destOrd="0"/>
      </dgm:cxnLst>
      <dgm:bg/>
      <dgm:whole/>
    </dgm:dataModel>
  </dgm:sampData>
  <dgm:styleData useDef="1">
    <dgm:dataModel>
      <dgm:ptLst/>
      <dgm:bg/>
      <dgm:whole/>
    </dgm:dataModel>
  </dgm:styleData>
  <dgm:clrData useDef="1">
    <dgm:dataModel>
      <dgm:ptLst/>
      <dgm:bg/>
      <dgm:whole/>
    </dgm:dataModel>
  </dgm:clrData>
  <dgm:layoutNode name="Name0">
    <dgm:varLst>
      <dgm:chMax val="5"/>
      <dgm:dir/>
    </dgm:varLst>
    <dgm:alg type="composite">
      <dgm:param type="ar" val="1.515"/>
    </dgm:alg>
    <dgm:shape xmlns:r="http://schemas.openxmlformats.org/officeDocument/2006/relationships" r:blip="">
      <dgm:adjLst/>
    </dgm:shape>
    <dgm:constrLst>
      <dgm:constr type="w" for="ch" forName="picts" refType="w"/>
      <dgm:constr type="h" for="ch" forName="picts" refType="h" fact="0.93"/>
      <dgm:constr type="b" for="ch" forName="txLine" refType="h"/>
      <dgm:constr type="w" for="ch" forName="txLine" refType="w"/>
      <dgm:constr type="h" for="ch" forName="txLine" refType="h" fact="0.07"/>
      <dgm:constr type="userD" for="des" refType="h" fact="0.016"/>
    </dgm:constrLst>
    <dgm:forEach name="Name1" axis="self" ptType="parTrans">
      <dgm:forEach name="Name2" axis="self" ptType="sibTrans" st="2">
        <dgm:forEach name="imageRepeat" axis="self">
          <dgm:layoutNode name="imageRepeatNode" styleLbl="alignNode1">
            <dgm:alg type="sp"/>
            <dgm:shape xmlns:r="http://schemas.openxmlformats.org/officeDocument/2006/relationships" type="rect" r:blip="" blipPhldr="1">
              <dgm:adjLst/>
            </dgm:shape>
            <dgm:presOf axis="self"/>
          </dgm:layoutNode>
        </dgm:forEach>
      </dgm:forEach>
    </dgm:forEach>
    <dgm:layoutNode name="picts">
      <dgm:alg type="composite"/>
      <dgm:shape xmlns:r="http://schemas.openxmlformats.org/officeDocument/2006/relationships" r:blip="">
        <dgm:adjLst/>
      </dgm:shape>
      <dgm:choose name="Name3">
        <dgm:if name="Name4" func="var" arg="dir" op="equ" val="norm">
          <dgm:constrLst>
            <dgm:constr type="userD"/>
            <dgm:constr type="w" for="ch" forName="space1" refType="h"/>
            <dgm:constr type="h" for="ch" forName="space1" refType="h"/>
            <dgm:constr type="r" for="ch" forName="space2" refType="w"/>
            <dgm:constr type="w" for="ch" forName="space2" refType="h" fact="0.608"/>
            <dgm:constr type="l" for="ch" forName="pictA1"/>
            <dgm:constr type="t" for="ch" forName="pictA1"/>
            <dgm:constr type="w" for="ch" forName="pictA1" refType="h"/>
            <dgm:constr type="h" for="ch" forName="pictA1" refType="h"/>
            <dgm:constr type="l" for="ch" forName="pictB1"/>
            <dgm:constr type="t" for="ch" forName="pictB1"/>
            <dgm:constr type="w" for="ch" forName="pictB1" refType="h"/>
            <dgm:constr type="h" for="ch" forName="pictB1" refType="h"/>
            <dgm:constr type="r" for="ch" forName="oneDotPict" refType="r" refFor="ch" refForName="pictA1"/>
            <dgm:constr type="b" for="ch" forName="oneDotPict" refType="b" refFor="ch" refForName="pictA1"/>
            <dgm:constr type="rOff" for="ch" forName="oneDotPict" refType="userD" fact="-1"/>
            <dgm:constr type="bOff" for="ch" forName="oneDotPict" refType="userD" fact="-1"/>
            <dgm:constr type="w" for="ch" forName="oneDotPict" refType="userD"/>
            <dgm:constr type="h" for="ch" forName="oneDotPict" refType="userD"/>
            <dgm:constr type="r" for="ch" forName="pictA2" refType="w"/>
            <dgm:constr type="t" for="ch" forName="pictA2"/>
            <dgm:constr type="w" for="ch" forName="pictA2" refType="h" fact="0.608"/>
            <dgm:constr type="h" for="ch" forName="pictA2" refType="h" fact="0.608"/>
            <dgm:constr type="r" for="ch" forName="pictB2" refType="w"/>
            <dgm:constr type="t" for="ch" forName="pictB2"/>
            <dgm:constr type="w" for="ch" forName="pictB2" refType="h" fact="0.608"/>
            <dgm:constr type="h" for="ch" forName="pictB2" refType="h" fact="0.608"/>
            <dgm:constr type="r" for="ch" forName="twoDotsPict" refType="r" refFor="ch" refForName="pictA2"/>
            <dgm:constr type="b" for="ch" forName="twoDotsPict" refType="b" refFor="ch" refForName="pictA2"/>
            <dgm:constr type="rOff" for="ch" forName="twoDotsPict" refType="userD" fact="-1"/>
            <dgm:constr type="bOff" for="ch" forName="twoDotsPict" refType="userD" fact="-1"/>
            <dgm:constr type="w" for="ch" forName="twoDotsPict" refType="userD" fact="2.5"/>
            <dgm:constr type="h" for="ch" forName="twoDotsPict" refType="userD"/>
            <dgm:constr type="r" for="ch" forName="pictA3" refType="w"/>
            <dgm:constr type="b" for="ch" forName="pictA3" refType="h"/>
            <dgm:constr type="w" for="ch" forName="pictA3" refType="h" fact="0.371"/>
            <dgm:constr type="h" for="ch" forName="pictA3" refType="h" fact="0.371"/>
            <dgm:constr type="r" for="ch" forName="pictB3" refType="w"/>
            <dgm:constr type="b" for="ch" forName="pictB3" refType="h"/>
            <dgm:constr type="w" for="ch" forName="pictB3" refType="h" fact="0.371"/>
            <dgm:constr type="h" for="ch" forName="pictB3" refType="h" fact="0.371"/>
            <dgm:constr type="r" for="ch" forName="threeDotsPict" refType="r" refFor="ch" refForName="pictA3"/>
            <dgm:constr type="b" for="ch" forName="threeDotsPict" refType="b" refFor="ch" refForName="pictA3"/>
            <dgm:constr type="rOff" for="ch" forName="threeDotsPict" refType="userD" fact="-1"/>
            <dgm:constr type="bOff" for="ch" forName="threeDotsPict" refType="userD" fact="-1"/>
            <dgm:constr type="w" for="ch" forName="threeDotsPict" refType="userD" fact="3.25"/>
            <dgm:constr type="h" for="ch" forName="threeDotsPict" refType="userD" fact="3.25"/>
            <dgm:constr type="l" for="ch" forName="pictA4" refType="l" refFor="ch" refForName="space2"/>
            <dgm:constr type="b" for="ch" forName="pictA4" refType="h"/>
            <dgm:constr type="w" for="ch" forName="pictA4" refType="h" fact="0.216"/>
            <dgm:constr type="h" for="ch" forName="pictA4" refType="h" fact="0.216"/>
            <dgm:constr type="l" for="ch" forName="pictB4" refType="l" refFor="ch" refForName="space2"/>
            <dgm:constr type="b" for="ch" forName="pictB4" refType="h"/>
            <dgm:constr type="w" for="ch" forName="pictB4" refType="h" fact="0.216"/>
            <dgm:constr type="h" for="ch" forName="pictB4" refType="h" fact="0.216"/>
            <dgm:constr type="r" for="ch" forName="fourDotsPict" refType="r" refFor="ch" refForName="pictA4"/>
            <dgm:constr type="b" for="ch" forName="fourDotsPict" refType="b" refFor="ch" refForName="pictA4"/>
            <dgm:constr type="rOff" for="ch" forName="fourDotsPict" refType="userD" fact="-1"/>
            <dgm:constr type="bOff" for="ch" forName="fourDotsPict" refType="userD" fact="-1"/>
            <dgm:constr type="w" for="ch" forName="fourDotsPict" refType="userD" fact="2.5"/>
            <dgm:constr type="h" for="ch" forName="fourDotsPict" refType="userD" fact="2.5"/>
            <dgm:constr type="l" for="ch" forName="pictA5" refType="l" refFor="ch" refForName="space2"/>
            <dgm:constr type="t" for="ch" forName="pictA5" refType="h" fact="0.629"/>
            <dgm:constr type="w" for="ch" forName="pictA5" refType="h" fact="0.216"/>
            <dgm:constr type="h" for="ch" forName="pictA5" refType="h" fact="0.133"/>
            <dgm:constr type="l" for="ch" forName="pictB5" refType="l" refFor="ch" refForName="space2"/>
            <dgm:constr type="t" for="ch" forName="pictB5" refType="h" fact="0.629"/>
            <dgm:constr type="w" for="ch" forName="pictB5" refType="h" fact="0.216"/>
            <dgm:constr type="h" for="ch" forName="pictB5" refType="h" fact="0.133"/>
            <dgm:constr type="r" for="ch" forName="fiveDotsPict" refType="r" refFor="ch" refForName="pictA5"/>
            <dgm:constr type="b" for="ch" forName="fiveDotsPict" refType="b" refFor="ch" refForName="pictA5"/>
            <dgm:constr type="rOff" for="ch" forName="fiveDotsPict" refType="userD" fact="-1"/>
            <dgm:constr type="bOff" for="ch" forName="fiveDotsPict" refType="userD" fact="-1"/>
            <dgm:constr type="w" for="ch" forName="fiveDotsPict" refType="userD" fact="3.25"/>
            <dgm:constr type="h" for="ch" forName="fiveDotsPict" refType="userD" fact="3.25"/>
          </dgm:constrLst>
        </dgm:if>
        <dgm:else name="Name5">
          <dgm:constrLst>
            <dgm:constr type="userD"/>
            <dgm:constr type="w" for="ch" forName="space1" refType="h"/>
            <dgm:constr type="h" for="ch" forName="space1" refType="h"/>
            <dgm:constr type="l" for="ch" forName="space2"/>
            <dgm:constr type="w" for="ch" forName="space2" refType="h" fact="0.608"/>
            <dgm:constr type="r" for="ch" forName="pictA1" refType="w"/>
            <dgm:constr type="t" for="ch" forName="pictA1"/>
            <dgm:constr type="w" for="ch" forName="pictA1" refType="h"/>
            <dgm:constr type="h" for="ch" forName="pictA1" refType="h"/>
            <dgm:constr type="r" for="ch" forName="pictB1" refType="w"/>
            <dgm:constr type="t" for="ch" forName="pictB1"/>
            <dgm:constr type="w" for="ch" forName="pictB1" refType="h"/>
            <dgm:constr type="h" for="ch" forName="pictB1" refType="h"/>
            <dgm:constr type="r" for="ch" forName="oneDotPict" refType="r" refFor="ch" refForName="pictA1"/>
            <dgm:constr type="b" for="ch" forName="oneDotPict" refType="b" refFor="ch" refForName="pictA1"/>
            <dgm:constr type="rOff" for="ch" forName="oneDotPict" refType="userD" fact="-1"/>
            <dgm:constr type="bOff" for="ch" forName="oneDotPict" refType="userD" fact="-1"/>
            <dgm:constr type="w" for="ch" forName="oneDotPict" refType="userD"/>
            <dgm:constr type="h" for="ch" forName="oneDotPict" refType="userD"/>
            <dgm:constr type="l" for="ch" forName="pictA2"/>
            <dgm:constr type="t" for="ch" forName="pictA2"/>
            <dgm:constr type="w" for="ch" forName="pictA2" refType="h" fact="0.608"/>
            <dgm:constr type="h" for="ch" forName="pictA2" refType="h" fact="0.608"/>
            <dgm:constr type="l" for="ch" forName="pictB2"/>
            <dgm:constr type="t" for="ch" forName="pictB2"/>
            <dgm:constr type="w" for="ch" forName="pictB2" refType="h" fact="0.608"/>
            <dgm:constr type="h" for="ch" forName="pictB2" refType="h" fact="0.608"/>
            <dgm:constr type="r" for="ch" forName="twoDotsPict" refType="r" refFor="ch" refForName="pictA2"/>
            <dgm:constr type="b" for="ch" forName="twoDotsPict" refType="b" refFor="ch" refForName="pictA2"/>
            <dgm:constr type="rOff" for="ch" forName="twoDotsPict" refType="userD" fact="-1"/>
            <dgm:constr type="bOff" for="ch" forName="twoDotsPict" refType="userD" fact="-1"/>
            <dgm:constr type="w" for="ch" forName="twoDotsPict" refType="userD" fact="2.5"/>
            <dgm:constr type="h" for="ch" forName="twoDotsPict" refType="userD"/>
            <dgm:constr type="l" for="ch" forName="pictA3"/>
            <dgm:constr type="b" for="ch" forName="pictA3" refType="h"/>
            <dgm:constr type="w" for="ch" forName="pictA3" refType="h" fact="0.371"/>
            <dgm:constr type="h" for="ch" forName="pictA3" refType="h" fact="0.371"/>
            <dgm:constr type="l" for="ch" forName="pictB3"/>
            <dgm:constr type="b" for="ch" forName="pictB3" refType="h"/>
            <dgm:constr type="w" for="ch" forName="pictB3" refType="h" fact="0.371"/>
            <dgm:constr type="h" for="ch" forName="pictB3" refType="h" fact="0.371"/>
            <dgm:constr type="r" for="ch" forName="threeDotsPict" refType="r" refFor="ch" refForName="pictA3"/>
            <dgm:constr type="b" for="ch" forName="threeDotsPict" refType="b" refFor="ch" refForName="pictA3"/>
            <dgm:constr type="rOff" for="ch" forName="threeDotsPict" refType="userD" fact="-1"/>
            <dgm:constr type="bOff" for="ch" forName="threeDotsPict" refType="userD" fact="-1"/>
            <dgm:constr type="w" for="ch" forName="threeDotsPict" refType="userD" fact="3.25"/>
            <dgm:constr type="h" for="ch" forName="threeDotsPict" refType="userD" fact="3.25"/>
            <dgm:constr type="r" for="ch" forName="pictA4" refType="r" refFor="ch" refForName="space2"/>
            <dgm:constr type="b" for="ch" forName="pictA4" refType="h"/>
            <dgm:constr type="w" for="ch" forName="pictA4" refType="h" fact="0.216"/>
            <dgm:constr type="h" for="ch" forName="pictA4" refType="h" fact="0.216"/>
            <dgm:constr type="r" for="ch" forName="pictB4" refType="r" refFor="ch" refForName="space2"/>
            <dgm:constr type="b" for="ch" forName="pictB4" refType="h"/>
            <dgm:constr type="w" for="ch" forName="pictB4" refType="h" fact="0.216"/>
            <dgm:constr type="h" for="ch" forName="pictB4" refType="h" fact="0.216"/>
            <dgm:constr type="r" for="ch" forName="fourDotsPict" refType="r" refFor="ch" refForName="pictA4"/>
            <dgm:constr type="b" for="ch" forName="fourDotsPict" refType="b" refFor="ch" refForName="pictA4"/>
            <dgm:constr type="rOff" for="ch" forName="fourDotsPict" refType="userD" fact="-1"/>
            <dgm:constr type="bOff" for="ch" forName="fourDotsPict" refType="userD" fact="-1"/>
            <dgm:constr type="w" for="ch" forName="fourDotsPict" refType="userD" fact="2.5"/>
            <dgm:constr type="h" for="ch" forName="fourDotsPict" refType="userD" fact="2.5"/>
            <dgm:constr type="r" for="ch" forName="pictA5" refType="r" refFor="ch" refForName="space2"/>
            <dgm:constr type="t" for="ch" forName="pictA5" refType="h" fact="0.629"/>
            <dgm:constr type="w" for="ch" forName="pictA5" refType="h" fact="0.216"/>
            <dgm:constr type="h" for="ch" forName="pictA5" refType="h" fact="0.133"/>
            <dgm:constr type="r" for="ch" forName="pictB5" refType="r" refFor="ch" refForName="space2"/>
            <dgm:constr type="t" for="ch" forName="pictB5" refType="h" fact="0.629"/>
            <dgm:constr type="w" for="ch" forName="pictB5" refType="h" fact="0.216"/>
            <dgm:constr type="h" for="ch" forName="pictB5" refType="h" fact="0.133"/>
            <dgm:constr type="r" for="ch" forName="fiveDotsPict" refType="r" refFor="ch" refForName="pictA5"/>
            <dgm:constr type="b" for="ch" forName="fiveDotsPict" refType="b" refFor="ch" refForName="pictA5"/>
            <dgm:constr type="rOff" for="ch" forName="fiveDotsPict" refType="userD" fact="-1"/>
            <dgm:constr type="bOff" for="ch" forName="fiveDotsPict" refType="userD" fact="-1"/>
            <dgm:constr type="w" for="ch" forName="fiveDotsPict" refType="userD" fact="3.25"/>
            <dgm:constr type="h" for="ch" forName="fiveDotsPict" refType="userD" fact="3.25"/>
          </dgm:constrLst>
        </dgm:else>
      </dgm:choose>
      <dgm:layoutNode name="space1">
        <dgm:alg type="sp"/>
        <dgm:shape xmlns:r="http://schemas.openxmlformats.org/officeDocument/2006/relationships" r:blip="">
          <dgm:adjLst/>
        </dgm:shape>
      </dgm:layoutNode>
      <dgm:layoutNode name="space2">
        <dgm:alg type="sp"/>
        <dgm:shape xmlns:r="http://schemas.openxmlformats.org/officeDocument/2006/relationships" r:blip="">
          <dgm:adjLst/>
        </dgm:shape>
      </dgm:layoutNode>
      <dgm:choose name="Name6">
        <dgm:if name="Name7" axis="ch" ptType="node" func="cnt" op="gte" val="1">
          <dgm:forEach name="Name8" axis="ch" ptType="sibTrans" hideLastTrans="0" cnt="1">
            <dgm:layoutNode name="pictA1">
              <dgm:alg type="sp"/>
              <dgm:shape xmlns:r="http://schemas.openxmlformats.org/officeDocument/2006/relationships" r:blip="">
                <dgm:adjLst/>
              </dgm:shape>
              <dgm:presOf/>
              <dgm:forEach name="Name9" ref="imageRepeat"/>
            </dgm:layoutNode>
            <dgm:layoutNode name="oneDotPict">
              <dgm:alg type="composite"/>
              <dgm:shape xmlns:r="http://schemas.openxmlformats.org/officeDocument/2006/relationships" r:blip="">
                <dgm:adjLst/>
              </dgm:shape>
              <dgm:presOf/>
              <dgm:constrLst>
                <dgm:constr type="userD"/>
                <dgm:constr type="w" for="ch" forName="dotPict_11" refType="userD"/>
                <dgm:constr type="h" for="ch" forName="dotPict_11" refType="userD"/>
              </dgm:constrLst>
              <dgm:layoutNode name="dotPict_11" styleLbl="solidFgAcc1">
                <dgm:alg type="sp"/>
                <dgm:shape xmlns:r="http://schemas.openxmlformats.org/officeDocument/2006/relationships" type="ellipse" r:blip="">
                  <dgm:adjLst/>
                </dgm:shape>
                <dgm:presOf/>
              </dgm:layoutNode>
            </dgm:layoutNode>
          </dgm:forEach>
        </dgm:if>
        <dgm:else name="Name10">
          <dgm:layoutNode name="pictB1" styleLbl="alignNode1">
            <dgm:alg type="sp"/>
            <dgm:shape xmlns:r="http://schemas.openxmlformats.org/officeDocument/2006/relationships" type="rect" r:blip="">
              <dgm:adjLst/>
            </dgm:shape>
            <dgm:presOf/>
          </dgm:layoutNode>
        </dgm:else>
      </dgm:choose>
      <dgm:choose name="Name11">
        <dgm:if name="Name12" axis="ch" ptType="node" func="cnt" op="gte" val="2">
          <dgm:forEach name="Name13" axis="ch" ptType="sibTrans" hideLastTrans="0" st="2" cnt="1">
            <dgm:layoutNode name="pictA2">
              <dgm:alg type="sp"/>
              <dgm:shape xmlns:r="http://schemas.openxmlformats.org/officeDocument/2006/relationships" r:blip="">
                <dgm:adjLst/>
              </dgm:shape>
              <dgm:presOf/>
              <dgm:forEach name="Name14" ref="imageRepeat"/>
            </dgm:layoutNode>
            <dgm:layoutNode name="twoDotsPict">
              <dgm:alg type="composite"/>
              <dgm:shape xmlns:r="http://schemas.openxmlformats.org/officeDocument/2006/relationships" r:blip="">
                <dgm:adjLst/>
              </dgm:shape>
              <dgm:presOf/>
              <dgm:constrLst>
                <dgm:constr type="userD"/>
                <dgm:constr type="w" for="ch" forName="dotPict_21" refType="userD"/>
                <dgm:constr type="h" for="ch" forName="dotPict_21" refType="userD"/>
                <dgm:constr type="l" for="ch" forName="dotPict_22" refType="userD" fact="1.5"/>
                <dgm:constr type="w" for="ch" forName="dotPict_22" refType="userD"/>
                <dgm:constr type="h" for="ch" forName="dotPict_22" refType="userD"/>
              </dgm:constrLst>
              <dgm:layoutNode name="dotPict_21" styleLbl="solidFgAcc1">
                <dgm:alg type="sp"/>
                <dgm:shape xmlns:r="http://schemas.openxmlformats.org/officeDocument/2006/relationships" type="ellipse" r:blip="">
                  <dgm:adjLst/>
                </dgm:shape>
                <dgm:presOf/>
              </dgm:layoutNode>
              <dgm:layoutNode name="dotPict_22" styleLbl="solidFgAcc1">
                <dgm:alg type="sp"/>
                <dgm:shape xmlns:r="http://schemas.openxmlformats.org/officeDocument/2006/relationships" type="ellipse" r:blip="">
                  <dgm:adjLst/>
                </dgm:shape>
                <dgm:presOf/>
              </dgm:layoutNode>
            </dgm:layoutNode>
          </dgm:forEach>
        </dgm:if>
        <dgm:else name="Name15">
          <dgm:layoutNode name="pictB2" styleLbl="alignNode1">
            <dgm:alg type="sp"/>
            <dgm:shape xmlns:r="http://schemas.openxmlformats.org/officeDocument/2006/relationships" type="rect" r:blip="">
              <dgm:adjLst/>
            </dgm:shape>
            <dgm:presOf/>
          </dgm:layoutNode>
        </dgm:else>
      </dgm:choose>
      <dgm:choose name="Name16">
        <dgm:if name="Name17" axis="ch" ptType="node" func="cnt" op="gte" val="3">
          <dgm:forEach name="Name18" axis="ch" ptType="sibTrans" hideLastTrans="0" st="3" cnt="1">
            <dgm:layoutNode name="pictA3">
              <dgm:alg type="sp"/>
              <dgm:shape xmlns:r="http://schemas.openxmlformats.org/officeDocument/2006/relationships" r:blip="">
                <dgm:adjLst/>
              </dgm:shape>
              <dgm:presOf/>
              <dgm:forEach name="Name19" ref="imageRepeat"/>
            </dgm:layoutNode>
            <dgm:layoutNode name="threeDotsPict">
              <dgm:alg type="composite"/>
              <dgm:shape xmlns:r="http://schemas.openxmlformats.org/officeDocument/2006/relationships" r:blip="">
                <dgm:adjLst/>
              </dgm:shape>
              <dgm:presOf/>
              <dgm:constrLst>
                <dgm:constr type="userD"/>
                <dgm:constr type="l" for="ch" forName="dotPict_31"/>
                <dgm:constr type="t" for="ch" forName="dotPict_31" refType="userD" fact="2.25"/>
                <dgm:constr type="w" for="ch" forName="dotPict_31" refType="userD"/>
                <dgm:constr type="h" for="ch" forName="dotPict_31" refType="userD"/>
                <dgm:constr type="l" for="ch" forName="dotPict_32" refType="userD" fact="1.125"/>
                <dgm:constr type="t" for="ch" forName="dotPict_32" refType="userD" fact="1.125"/>
                <dgm:constr type="w" for="ch" forName="dotPict_32" refType="userD"/>
                <dgm:constr type="h" for="ch" forName="dotPict_32" refType="userD"/>
                <dgm:constr type="l" for="ch" forName="dotPict_33" refType="userD" fact="2.25"/>
                <dgm:constr type="t" for="ch" forName="dotPict_33"/>
                <dgm:constr type="w" for="ch" forName="dotPict_33" refType="userD"/>
                <dgm:constr type="h" for="ch" forName="dotPict_33" refType="userD"/>
              </dgm:constrLst>
              <dgm:layoutNode name="dotPict_31" styleLbl="solidFgAcc1">
                <dgm:alg type="sp"/>
                <dgm:shape xmlns:r="http://schemas.openxmlformats.org/officeDocument/2006/relationships" type="ellipse" r:blip="">
                  <dgm:adjLst/>
                </dgm:shape>
                <dgm:presOf/>
              </dgm:layoutNode>
              <dgm:layoutNode name="dotPict_32" styleLbl="solidFgAcc1">
                <dgm:alg type="sp"/>
                <dgm:shape xmlns:r="http://schemas.openxmlformats.org/officeDocument/2006/relationships" type="ellipse" r:blip="">
                  <dgm:adjLst/>
                </dgm:shape>
                <dgm:presOf/>
              </dgm:layoutNode>
              <dgm:layoutNode name="dotPict_33" styleLbl="solidFgAcc1">
                <dgm:alg type="sp"/>
                <dgm:shape xmlns:r="http://schemas.openxmlformats.org/officeDocument/2006/relationships" type="ellipse" r:blip="">
                  <dgm:adjLst/>
                </dgm:shape>
                <dgm:presOf/>
              </dgm:layoutNode>
            </dgm:layoutNode>
          </dgm:forEach>
        </dgm:if>
        <dgm:else name="Name20">
          <dgm:layoutNode name="pictB3" styleLbl="alignNode1">
            <dgm:alg type="sp"/>
            <dgm:shape xmlns:r="http://schemas.openxmlformats.org/officeDocument/2006/relationships" type="rect" r:blip="">
              <dgm:adjLst/>
            </dgm:shape>
            <dgm:presOf/>
          </dgm:layoutNode>
        </dgm:else>
      </dgm:choose>
      <dgm:choose name="Name21">
        <dgm:if name="Name22" axis="ch" ptType="node" func="cnt" op="gte" val="4">
          <dgm:forEach name="Name23" axis="ch" ptType="sibTrans" hideLastTrans="0" st="4" cnt="1">
            <dgm:layoutNode name="pictA4">
              <dgm:alg type="sp"/>
              <dgm:shape xmlns:r="http://schemas.openxmlformats.org/officeDocument/2006/relationships" r:blip="">
                <dgm:adjLst/>
              </dgm:shape>
              <dgm:presOf/>
              <dgm:forEach name="Name24" ref="imageRepeat"/>
            </dgm:layoutNode>
            <dgm:layoutNode name="fourDotsPict">
              <dgm:alg type="composite"/>
              <dgm:shape xmlns:r="http://schemas.openxmlformats.org/officeDocument/2006/relationships" r:blip="">
                <dgm:adjLst/>
              </dgm:shape>
              <dgm:presOf/>
              <dgm:constrLst>
                <dgm:constr type="userD"/>
                <dgm:constr type="w" for="ch" forName="dotPict_41" refType="userD"/>
                <dgm:constr type="h" for="ch" forName="dotPict_41" refType="userD"/>
                <dgm:constr type="l" for="ch" forName="dotPict_42" refType="userD" fact="1.5"/>
                <dgm:constr type="w" for="ch" forName="dotPict_42" refType="userD"/>
                <dgm:constr type="h" for="ch" forName="dotPict_42" refType="userD"/>
                <dgm:constr type="t" for="ch" forName="dotPict_43" refType="userD" fact="1.5"/>
                <dgm:constr type="w" for="ch" forName="dotPict_43" refType="userD"/>
                <dgm:constr type="h" for="ch" forName="dotPict_43" refType="userD"/>
                <dgm:constr type="l" for="ch" forName="dotPict_44" refType="userD" fact="1.5"/>
                <dgm:constr type="t" for="ch" forName="dotPict_44" refType="userD" fact="1.5"/>
                <dgm:constr type="w" for="ch" forName="dotPict_44" refType="userD"/>
                <dgm:constr type="h" for="ch" forName="dotPict_44" refType="userD"/>
              </dgm:constrLst>
              <dgm:layoutNode name="dotPict_41" styleLbl="solidFgAcc1">
                <dgm:alg type="sp"/>
                <dgm:shape xmlns:r="http://schemas.openxmlformats.org/officeDocument/2006/relationships" type="ellipse" r:blip="">
                  <dgm:adjLst/>
                </dgm:shape>
                <dgm:presOf/>
              </dgm:layoutNode>
              <dgm:layoutNode name="dotPict_42" styleLbl="solidFgAcc1">
                <dgm:alg type="sp"/>
                <dgm:shape xmlns:r="http://schemas.openxmlformats.org/officeDocument/2006/relationships" type="ellipse" r:blip="">
                  <dgm:adjLst/>
                </dgm:shape>
                <dgm:presOf/>
              </dgm:layoutNode>
              <dgm:layoutNode name="dotPict_43" styleLbl="solidFgAcc1">
                <dgm:alg type="sp"/>
                <dgm:shape xmlns:r="http://schemas.openxmlformats.org/officeDocument/2006/relationships" type="ellipse" r:blip="">
                  <dgm:adjLst/>
                </dgm:shape>
                <dgm:presOf/>
              </dgm:layoutNode>
              <dgm:layoutNode name="dotPict_44" styleLbl="solidFgAcc1">
                <dgm:alg type="sp"/>
                <dgm:shape xmlns:r="http://schemas.openxmlformats.org/officeDocument/2006/relationships" type="ellipse" r:blip="">
                  <dgm:adjLst/>
                </dgm:shape>
                <dgm:presOf/>
              </dgm:layoutNode>
            </dgm:layoutNode>
          </dgm:forEach>
        </dgm:if>
        <dgm:else name="Name25">
          <dgm:layoutNode name="pictB4" styleLbl="alignNode1">
            <dgm:alg type="sp"/>
            <dgm:shape xmlns:r="http://schemas.openxmlformats.org/officeDocument/2006/relationships" type="rect" r:blip="">
              <dgm:adjLst/>
            </dgm:shape>
            <dgm:presOf/>
          </dgm:layoutNode>
        </dgm:else>
      </dgm:choose>
      <dgm:choose name="Name26">
        <dgm:if name="Name27" axis="ch" ptType="node" func="cnt" op="gte" val="5">
          <dgm:forEach name="Name28" axis="ch" ptType="sibTrans" hideLastTrans="0" st="5" cnt="1">
            <dgm:layoutNode name="pictA5">
              <dgm:alg type="sp"/>
              <dgm:shape xmlns:r="http://schemas.openxmlformats.org/officeDocument/2006/relationships" r:blip="">
                <dgm:adjLst/>
              </dgm:shape>
              <dgm:presOf/>
              <dgm:forEach name="Name29" ref="imageRepeat"/>
            </dgm:layoutNode>
            <dgm:layoutNode name="fiveDotsPict">
              <dgm:alg type="composite"/>
              <dgm:shape xmlns:r="http://schemas.openxmlformats.org/officeDocument/2006/relationships" r:blip="">
                <dgm:adjLst/>
              </dgm:shape>
              <dgm:presOf/>
              <dgm:constrLst>
                <dgm:constr type="userD"/>
                <dgm:constr type="l" for="ch" forName="dotPict_51"/>
                <dgm:constr type="t" for="ch" forName="dotPict_51" refType="userD" fact="2.25"/>
                <dgm:constr type="w" for="ch" forName="dotPict_51" refType="userD"/>
                <dgm:constr type="h" for="ch" forName="dotPict_51" refType="userD"/>
                <dgm:constr type="l" for="ch" forName="dotPict_52" refType="userD" fact="1.125"/>
                <dgm:constr type="t" for="ch" forName="dotPict_52" refType="userD" fact="1.125"/>
                <dgm:constr type="w" for="ch" forName="dotPict_52" refType="userD"/>
                <dgm:constr type="h" for="ch" forName="dotPict_52" refType="userD"/>
                <dgm:constr type="l" for="ch" forName="dotPict_53" refType="userD" fact="2.25"/>
                <dgm:constr type="t" for="ch" forName="dotPict_53"/>
                <dgm:constr type="w" for="ch" forName="dotPict_53" refType="userD"/>
                <dgm:constr type="h" for="ch" forName="dotPict_53" refType="userD"/>
                <dgm:constr type="l" for="ch" forName="dotPict_54"/>
                <dgm:constr type="t" for="ch" forName="dotPict_54"/>
                <dgm:constr type="w" for="ch" forName="dotPict_54" refType="userD"/>
                <dgm:constr type="h" for="ch" forName="dotPict_54" refType="userD"/>
                <dgm:constr type="l" for="ch" forName="dotPict_55" refType="userD" fact="2.25"/>
                <dgm:constr type="t" for="ch" forName="dotPict_55" refType="userD" fact="2.25"/>
                <dgm:constr type="w" for="ch" forName="dotPict_55" refType="userD"/>
                <dgm:constr type="h" for="ch" forName="dotPict_55" refType="userD"/>
              </dgm:constrLst>
              <dgm:layoutNode name="dotPict_51" styleLbl="solidFgAcc1">
                <dgm:alg type="sp"/>
                <dgm:shape xmlns:r="http://schemas.openxmlformats.org/officeDocument/2006/relationships" type="ellipse" r:blip="">
                  <dgm:adjLst/>
                </dgm:shape>
                <dgm:presOf/>
              </dgm:layoutNode>
              <dgm:layoutNode name="dotPict_52" styleLbl="solidFgAcc1">
                <dgm:alg type="sp"/>
                <dgm:shape xmlns:r="http://schemas.openxmlformats.org/officeDocument/2006/relationships" type="ellipse" r:blip="">
                  <dgm:adjLst/>
                </dgm:shape>
                <dgm:presOf/>
              </dgm:layoutNode>
              <dgm:layoutNode name="dotPict_53" styleLbl="solidFgAcc1">
                <dgm:alg type="sp"/>
                <dgm:shape xmlns:r="http://schemas.openxmlformats.org/officeDocument/2006/relationships" type="ellipse" r:blip="">
                  <dgm:adjLst/>
                </dgm:shape>
                <dgm:presOf/>
              </dgm:layoutNode>
              <dgm:layoutNode name="dotPict_54" styleLbl="solidFgAcc1">
                <dgm:alg type="sp"/>
                <dgm:shape xmlns:r="http://schemas.openxmlformats.org/officeDocument/2006/relationships" type="ellipse" r:blip="">
                  <dgm:adjLst/>
                </dgm:shape>
                <dgm:presOf/>
              </dgm:layoutNode>
              <dgm:layoutNode name="dotPict_55" styleLbl="solidFgAcc1">
                <dgm:alg type="sp"/>
                <dgm:shape xmlns:r="http://schemas.openxmlformats.org/officeDocument/2006/relationships" type="ellipse" r:blip="">
                  <dgm:adjLst/>
                </dgm:shape>
                <dgm:presOf/>
              </dgm:layoutNode>
            </dgm:layoutNode>
          </dgm:forEach>
        </dgm:if>
        <dgm:else name="Name30">
          <dgm:layoutNode name="pictB5" styleLbl="alignNode1">
            <dgm:alg type="sp"/>
            <dgm:shape xmlns:r="http://schemas.openxmlformats.org/officeDocument/2006/relationships" type="rect" r:blip="">
              <dgm:adjLst/>
            </dgm:shape>
            <dgm:presOf/>
          </dgm:layoutNode>
        </dgm:else>
      </dgm:choose>
    </dgm:layoutNode>
    <dgm:layoutNode name="txLine">
      <dgm:choose name="Name31">
        <dgm:if name="Name32" func="var" arg="dir" op="equ" val="norm">
          <dgm:alg type="lin">
            <dgm:param type="horzAlign" val="r"/>
          </dgm:alg>
        </dgm:if>
        <dgm:else name="Name33">
          <dgm:alg type="lin">
            <dgm:param type="horzAlign" val="l"/>
            <dgm:param type="linDir" val="fromR"/>
          </dgm:alg>
        </dgm:else>
      </dgm:choose>
      <dgm:constrLst>
        <dgm:constr type="primFontSz" for="ch" ptType="node" op="equ" val="65"/>
        <dgm:constr type="w" for="ch" ptType="node" refType="primFontSz" refFor="ch" refPtType="node" fact="0.5"/>
        <dgm:constr type="h" for="ch" ptType="node" refType="h"/>
      </dgm:constrLst>
      <dgm:ruleLst>
        <dgm:rule type="primFontSz" for="ch" ptType="node" val="5" fact="NaN" max="NaN"/>
      </dgm:ruleLst>
      <dgm:forEach name="Name34" axis="ch" ptType="node">
        <dgm:choose name="Name35">
          <dgm:if name="Name36" axis="self" ptType="node" func="pos" op="equ" val="1">
            <dgm:layoutNode name="oneDotTx">
              <dgm:alg type="composite"/>
              <dgm:shape xmlns:r="http://schemas.openxmlformats.org/officeDocument/2006/relationships" r:blip="">
                <dgm:adjLst/>
              </dgm:shape>
              <dgm:presOf/>
              <dgm:constrLst>
                <dgm:constr type="userD"/>
                <dgm:constr type="w" for="ch" forName="dotTx_11" refType="userD"/>
                <dgm:constr type="h" for="ch" forName="dotTx_11" refType="userD"/>
              </dgm:constrLst>
              <dgm:layoutNode name="dotTx_11" styleLbl="solidFgAcc1">
                <dgm:alg type="sp"/>
                <dgm:shape xmlns:r="http://schemas.openxmlformats.org/officeDocument/2006/relationships" type="ellipse" r:blip="">
                  <dgm:adjLst/>
                </dgm:shape>
                <dgm:presOf/>
              </dgm:layoutNode>
            </dgm:layoutNode>
            <dgm:layoutNode name="Name37"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38" axis="self" ptType="node" func="pos" op="equ" val="2">
            <dgm:layoutNode name="twoDotsTx">
              <dgm:alg type="composite"/>
              <dgm:shape xmlns:r="http://schemas.openxmlformats.org/officeDocument/2006/relationships" r:blip="">
                <dgm:adjLst/>
              </dgm:shape>
              <dgm:presOf/>
              <dgm:constrLst>
                <dgm:constr type="userD"/>
                <dgm:constr type="w" for="ch" forName="dotTx_21" refType="userD"/>
                <dgm:constr type="h" for="ch" forName="dotTx_21" refType="userD"/>
                <dgm:constr type="l" for="ch" forName="dotTx_22" refType="userD" fact="1.5"/>
                <dgm:constr type="w" for="ch" forName="dotTx_22" refType="userD"/>
                <dgm:constr type="h" for="ch" forName="dotTx_22" refType="userD"/>
              </dgm:constrLst>
              <dgm:layoutNode name="dotTx_21" styleLbl="solidFgAcc1">
                <dgm:alg type="sp"/>
                <dgm:shape xmlns:r="http://schemas.openxmlformats.org/officeDocument/2006/relationships" type="ellipse" r:blip="">
                  <dgm:adjLst/>
                </dgm:shape>
                <dgm:presOf/>
              </dgm:layoutNode>
              <dgm:layoutNode name="dotTx_22" styleLbl="solidFgAcc1">
                <dgm:alg type="sp"/>
                <dgm:shape xmlns:r="http://schemas.openxmlformats.org/officeDocument/2006/relationships" type="ellipse" r:blip="">
                  <dgm:adjLst/>
                </dgm:shape>
                <dgm:presOf/>
              </dgm:layoutNode>
            </dgm:layoutNode>
            <dgm:layoutNode name="Name39"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0" axis="self" ptType="node" func="pos" op="equ" val="3">
            <dgm:layoutNode name="threeDotsTx">
              <dgm:alg type="composite"/>
              <dgm:shape xmlns:r="http://schemas.openxmlformats.org/officeDocument/2006/relationships" r:blip="">
                <dgm:adjLst/>
              </dgm:shape>
              <dgm:presOf/>
              <dgm:constrLst>
                <dgm:constr type="userD"/>
                <dgm:constr type="l" for="ch" forName="dotTx_31"/>
                <dgm:constr type="t" for="ch" forName="dotTx_31" refType="userD" fact="2.25"/>
                <dgm:constr type="w" for="ch" forName="dotTx_31" refType="userD"/>
                <dgm:constr type="h" for="ch" forName="dotTx_31" refType="userD"/>
                <dgm:constr type="l" for="ch" forName="dotTx_32" refType="userD" fact="1.125"/>
                <dgm:constr type="t" for="ch" forName="dotTx_32" refType="userD" fact="1.125"/>
                <dgm:constr type="w" for="ch" forName="dotTx_32" refType="userD"/>
                <dgm:constr type="h" for="ch" forName="dotTx_32" refType="userD"/>
                <dgm:constr type="l" for="ch" forName="dotTx_33" refType="userD" fact="2.25"/>
                <dgm:constr type="t" for="ch" forName="dotTx_33"/>
                <dgm:constr type="w" for="ch" forName="dotTx_33" refType="userD"/>
                <dgm:constr type="h" for="ch" forName="dotTx_33" refType="userD"/>
              </dgm:constrLst>
              <dgm:layoutNode name="dotTx_31" styleLbl="solidFgAcc1">
                <dgm:alg type="sp"/>
                <dgm:shape xmlns:r="http://schemas.openxmlformats.org/officeDocument/2006/relationships" type="ellipse" r:blip="">
                  <dgm:adjLst/>
                </dgm:shape>
                <dgm:presOf/>
              </dgm:layoutNode>
              <dgm:layoutNode name="dotTx_32" styleLbl="solidFgAcc1">
                <dgm:alg type="sp"/>
                <dgm:shape xmlns:r="http://schemas.openxmlformats.org/officeDocument/2006/relationships" type="ellipse" r:blip="">
                  <dgm:adjLst/>
                </dgm:shape>
                <dgm:presOf/>
              </dgm:layoutNode>
              <dgm:layoutNode name="dotTx_33" styleLbl="solidFgAcc1">
                <dgm:alg type="sp"/>
                <dgm:shape xmlns:r="http://schemas.openxmlformats.org/officeDocument/2006/relationships" type="ellipse" r:blip="">
                  <dgm:adjLst/>
                </dgm:shape>
                <dgm:presOf/>
              </dgm:layoutNode>
            </dgm:layoutNode>
            <dgm:layoutNode name="Name41"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2" axis="self" ptType="node" func="pos" op="equ" val="4">
            <dgm:layoutNode name="fourDotsTx">
              <dgm:alg type="composite"/>
              <dgm:shape xmlns:r="http://schemas.openxmlformats.org/officeDocument/2006/relationships" r:blip="">
                <dgm:adjLst/>
              </dgm:shape>
              <dgm:presOf/>
              <dgm:constrLst>
                <dgm:constr type="userD"/>
                <dgm:constr type="w" for="ch" forName="dotTx_41" refType="userD"/>
                <dgm:constr type="h" for="ch" forName="dotTx_41" refType="userD"/>
                <dgm:constr type="l" for="ch" forName="dotTx_42" refType="userD" fact="1.5"/>
                <dgm:constr type="w" for="ch" forName="dotTx_42" refType="userD"/>
                <dgm:constr type="h" for="ch" forName="dotTx_42" refType="userD"/>
                <dgm:constr type="t" for="ch" forName="dotTx_43" refType="userD" fact="1.5"/>
                <dgm:constr type="w" for="ch" forName="dotTx_43" refType="userD"/>
                <dgm:constr type="h" for="ch" forName="dotTx_43" refType="userD"/>
                <dgm:constr type="l" for="ch" forName="dotTx_44" refType="userD" fact="1.5"/>
                <dgm:constr type="t" for="ch" forName="dotTx_44" refType="userD" fact="1.5"/>
                <dgm:constr type="w" for="ch" forName="dotTx_44" refType="userD"/>
                <dgm:constr type="h" for="ch" forName="dotTx_44" refType="userD"/>
              </dgm:constrLst>
              <dgm:layoutNode name="dotTx_41" styleLbl="solidFgAcc1">
                <dgm:alg type="sp"/>
                <dgm:shape xmlns:r="http://schemas.openxmlformats.org/officeDocument/2006/relationships" type="ellipse" r:blip="">
                  <dgm:adjLst/>
                </dgm:shape>
                <dgm:presOf/>
              </dgm:layoutNode>
              <dgm:layoutNode name="dotTx_42" styleLbl="solidFgAcc1">
                <dgm:alg type="sp"/>
                <dgm:shape xmlns:r="http://schemas.openxmlformats.org/officeDocument/2006/relationships" type="ellipse" r:blip="">
                  <dgm:adjLst/>
                </dgm:shape>
                <dgm:presOf/>
              </dgm:layoutNode>
              <dgm:layoutNode name="dotTx_43" styleLbl="solidFgAcc1">
                <dgm:alg type="sp"/>
                <dgm:shape xmlns:r="http://schemas.openxmlformats.org/officeDocument/2006/relationships" type="ellipse" r:blip="">
                  <dgm:adjLst/>
                </dgm:shape>
                <dgm:presOf/>
              </dgm:layoutNode>
              <dgm:layoutNode name="dotTx_44" styleLbl="solidFgAcc1">
                <dgm:alg type="sp"/>
                <dgm:shape xmlns:r="http://schemas.openxmlformats.org/officeDocument/2006/relationships" type="ellipse" r:blip="">
                  <dgm:adjLst/>
                </dgm:shape>
                <dgm:presOf/>
              </dgm:layoutNode>
            </dgm:layoutNode>
            <dgm:layoutNode name="Name43"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4" axis="self" ptType="node" func="pos" op="equ" val="5">
            <dgm:layoutNode name="fiveDotsTx">
              <dgm:alg type="composite"/>
              <dgm:shape xmlns:r="http://schemas.openxmlformats.org/officeDocument/2006/relationships" r:blip="">
                <dgm:adjLst/>
              </dgm:shape>
              <dgm:presOf/>
              <dgm:constrLst>
                <dgm:constr type="userD"/>
                <dgm:constr type="l" for="ch" forName="dotTx_51"/>
                <dgm:constr type="t" for="ch" forName="dotTx_51" refType="userD" fact="2.25"/>
                <dgm:constr type="w" for="ch" forName="dotTx_51" refType="userD"/>
                <dgm:constr type="h" for="ch" forName="dotTx_51" refType="userD"/>
                <dgm:constr type="l" for="ch" forName="dotTx_52" refType="userD" fact="1.125"/>
                <dgm:constr type="t" for="ch" forName="dotTx_52" refType="userD" fact="1.125"/>
                <dgm:constr type="w" for="ch" forName="dotTx_52" refType="userD"/>
                <dgm:constr type="h" for="ch" forName="dotTx_52" refType="userD"/>
                <dgm:constr type="l" for="ch" forName="dotTx_53" refType="userD" fact="2.25"/>
                <dgm:constr type="t" for="ch" forName="dotTx_53"/>
                <dgm:constr type="w" for="ch" forName="dotTx_53" refType="userD"/>
                <dgm:constr type="h" for="ch" forName="dotTx_53" refType="userD"/>
                <dgm:constr type="l" for="ch" forName="dotTx_54"/>
                <dgm:constr type="t" for="ch" forName="dotTx_54"/>
                <dgm:constr type="w" for="ch" forName="dotTx_54" refType="userD"/>
                <dgm:constr type="h" for="ch" forName="dotTx_54" refType="userD"/>
                <dgm:constr type="l" for="ch" forName="dotTx_55" refType="userD" fact="2.25"/>
                <dgm:constr type="t" for="ch" forName="dotTx_55" refType="userD" fact="2.25"/>
                <dgm:constr type="w" for="ch" forName="dotTx_55" refType="userD"/>
                <dgm:constr type="h" for="ch" forName="dotTx_55" refType="userD"/>
              </dgm:constrLst>
              <dgm:layoutNode name="dotTx_51" styleLbl="solidFgAcc1">
                <dgm:alg type="sp"/>
                <dgm:shape xmlns:r="http://schemas.openxmlformats.org/officeDocument/2006/relationships" type="ellipse" r:blip="">
                  <dgm:adjLst/>
                </dgm:shape>
                <dgm:presOf/>
              </dgm:layoutNode>
              <dgm:layoutNode name="dotTx_52" styleLbl="solidFgAcc1">
                <dgm:alg type="sp"/>
                <dgm:shape xmlns:r="http://schemas.openxmlformats.org/officeDocument/2006/relationships" type="ellipse" r:blip="">
                  <dgm:adjLst/>
                </dgm:shape>
                <dgm:presOf/>
              </dgm:layoutNode>
              <dgm:layoutNode name="dotTx_53" styleLbl="solidFgAcc1">
                <dgm:alg type="sp"/>
                <dgm:shape xmlns:r="http://schemas.openxmlformats.org/officeDocument/2006/relationships" type="ellipse" r:blip="">
                  <dgm:adjLst/>
                </dgm:shape>
                <dgm:presOf/>
              </dgm:layoutNode>
              <dgm:layoutNode name="dotTx_54" styleLbl="solidFgAcc1">
                <dgm:alg type="sp"/>
                <dgm:shape xmlns:r="http://schemas.openxmlformats.org/officeDocument/2006/relationships" type="ellipse" r:blip="">
                  <dgm:adjLst/>
                </dgm:shape>
                <dgm:presOf/>
              </dgm:layoutNode>
              <dgm:layoutNode name="dotTx_55" styleLbl="solidFgAcc1">
                <dgm:alg type="sp"/>
                <dgm:shape xmlns:r="http://schemas.openxmlformats.org/officeDocument/2006/relationships" type="ellipse" r:blip="">
                  <dgm:adjLst/>
                </dgm:shape>
                <dgm:presOf/>
              </dgm:layoutNode>
            </dgm:layoutNode>
            <dgm:layoutNode name="Name45"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else name="Name46"/>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28BF71-F86A-4CD7-A4A6-445DA033C836}" type="datetimeFigureOut">
              <a:rPr lang="zh-CN" altLang="en-US" smtClean="0"/>
              <a:t>2024/10/27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FA0B60-9CBC-4AEF-9833-D628446F274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380AA-3BF2-4670-AC9B-312BA4547DDC}" type="datetimeFigureOut">
              <a:rPr lang="zh-CN" altLang="en-US" smtClean="0"/>
              <a:t>2024/10/27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26E52-3006-4EDE-A143-8E63A1795F6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326E52-3006-4EDE-A143-8E63A1795F69}" type="slidenum">
              <a:rPr lang="zh-CN" altLang="en-US" smtClean="0"/>
              <a:t>14</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326E52-3006-4EDE-A143-8E63A1795F69}" type="slidenum">
              <a:rPr lang="zh-CN" altLang="en-US" smtClean="0"/>
              <a:t>16</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326E52-3006-4EDE-A143-8E63A1795F69}" type="slidenum">
              <a:rPr lang="zh-CN" altLang="en-US" smtClean="0"/>
              <a:t>18</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326E52-3006-4EDE-A143-8E63A1795F69}" type="slidenum">
              <a:rPr lang="zh-CN" altLang="en-US" smtClean="0"/>
              <a:t>23</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326E52-3006-4EDE-A143-8E63A1795F69}" type="slidenum">
              <a:rPr lang="zh-CN" altLang="en-US" smtClean="0"/>
              <a:t>24</a:t>
            </a:fld>
            <a:endParaRPr lang="zh-CN" altLang="en-US"/>
          </a:p>
        </p:txBody>
      </p:sp>
    </p:spTree>
    <p:extLst>
      <p:ext uri="{BB962C8B-B14F-4D97-AF65-F5344CB8AC3E}">
        <p14:creationId xmlns:p14="http://schemas.microsoft.com/office/powerpoint/2010/main" val="114400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326E52-3006-4EDE-A143-8E63A1795F69}" type="slidenum">
              <a:rPr lang="zh-CN" altLang="en-US" smtClean="0"/>
              <a:t>27</a:t>
            </a:fld>
            <a:endParaRPr lang="zh-CN" altLang="en-US"/>
          </a:p>
        </p:txBody>
      </p:sp>
    </p:spTree>
    <p:extLst>
      <p:ext uri="{BB962C8B-B14F-4D97-AF65-F5344CB8AC3E}">
        <p14:creationId xmlns:p14="http://schemas.microsoft.com/office/powerpoint/2010/main" val="315241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326E52-3006-4EDE-A143-8E63A1795F69}" type="slidenum">
              <a:rPr lang="zh-CN" altLang="en-US" smtClean="0"/>
              <a:t>29</a:t>
            </a:fld>
            <a:endParaRPr lang="zh-CN" altLang="en-US" dirty="0"/>
          </a:p>
        </p:txBody>
      </p:sp>
    </p:spTree>
    <p:extLst>
      <p:ext uri="{BB962C8B-B14F-4D97-AF65-F5344CB8AC3E}">
        <p14:creationId xmlns:p14="http://schemas.microsoft.com/office/powerpoint/2010/main" val="73047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2D6052-9E7B-4595-9C22-0796A7E941B7}" type="datetimeFigureOut">
              <a:rPr lang="zh-CN" altLang="en-US" smtClean="0"/>
              <a:t>2024/10/27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01BFDA-45B3-4AAF-823F-F3710E473EA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2D6052-9E7B-4595-9C22-0796A7E941B7}" type="datetimeFigureOut">
              <a:rPr lang="zh-CN" altLang="en-US" smtClean="0"/>
              <a:t>2024/10/27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1BFDA-45B3-4AAF-823F-F3710E473EA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7.jpe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1.jpeg"/><Relationship Id="rId11" Type="http://schemas.openxmlformats.org/officeDocument/2006/relationships/image" Target="../media/image45.jpeg"/><Relationship Id="rId5" Type="http://schemas.openxmlformats.org/officeDocument/2006/relationships/image" Target="../media/image40.jpeg"/><Relationship Id="rId10" Type="http://schemas.openxmlformats.org/officeDocument/2006/relationships/image" Target="../media/image22.jpeg"/><Relationship Id="rId4" Type="http://schemas.openxmlformats.org/officeDocument/2006/relationships/image" Target="../media/image39.jpeg"/><Relationship Id="rId9" Type="http://schemas.openxmlformats.org/officeDocument/2006/relationships/image" Target="../media/image44.jpeg"/></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8.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8.xml"/><Relationship Id="rId5" Type="http://schemas.openxmlformats.org/officeDocument/2006/relationships/image" Target="../media/image80.jpg"/><Relationship Id="rId4" Type="http://schemas.openxmlformats.org/officeDocument/2006/relationships/image" Target="../media/image79.jpg"/></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8.xml"/><Relationship Id="rId5" Type="http://schemas.openxmlformats.org/officeDocument/2006/relationships/image" Target="../media/image84.jpe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5.png"/><Relationship Id="rId1" Type="http://schemas.openxmlformats.org/officeDocument/2006/relationships/slideLayout" Target="../slideLayouts/slideLayout8.xml"/><Relationship Id="rId5" Type="http://schemas.openxmlformats.org/officeDocument/2006/relationships/image" Target="../media/image91.jpg"/><Relationship Id="rId4" Type="http://schemas.openxmlformats.org/officeDocument/2006/relationships/image" Target="../media/image90.jp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eg"/><Relationship Id="rId1" Type="http://schemas.openxmlformats.org/officeDocument/2006/relationships/slideLayout" Target="../slideLayouts/slideLayout8.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3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dirty="0">
                <a:latin typeface="华文中宋" panose="02010600040101010101" pitchFamily="2" charset="-122"/>
                <a:ea typeface="华文中宋" panose="02010600040101010101" pitchFamily="2" charset="-122"/>
              </a:rPr>
              <a:t>中国部分古建筑鉴赏</a:t>
            </a:r>
          </a:p>
        </p:txBody>
      </p:sp>
      <p:sp>
        <p:nvSpPr>
          <p:cNvPr id="3" name="副标题 2"/>
          <p:cNvSpPr>
            <a:spLocks noGrp="1"/>
          </p:cNvSpPr>
          <p:nvPr>
            <p:ph type="subTitle" idx="1"/>
          </p:nvPr>
        </p:nvSpPr>
        <p:spPr/>
        <p:txBody>
          <a:bodyPr/>
          <a:lstStyle/>
          <a:p>
            <a:r>
              <a:rPr lang="en-US" altLang="zh-CN" dirty="0">
                <a:latin typeface="华文中宋" panose="02010600040101010101" pitchFamily="2" charset="-122"/>
                <a:ea typeface="华文中宋" panose="02010600040101010101" pitchFamily="2" charset="-122"/>
              </a:rPr>
              <a:t>IO</a:t>
            </a:r>
            <a:r>
              <a:rPr lang="zh-CN" altLang="en-US" dirty="0">
                <a:latin typeface="华文中宋" panose="02010600040101010101" pitchFamily="2" charset="-122"/>
                <a:ea typeface="华文中宋" panose="02010600040101010101" pitchFamily="2" charset="-122"/>
              </a:rPr>
              <a:t>茶话会</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古早时代的中国建筑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汉代城阙</a:t>
            </a:r>
            <a:endParaRPr lang="zh-CN" altLang="en-US" dirty="0">
              <a:latin typeface="华文中宋" panose="02010600040101010101" pitchFamily="2" charset="-122"/>
              <a:ea typeface="华文中宋" panose="02010600040101010101" pitchFamily="2" charset="-122"/>
            </a:endParaRPr>
          </a:p>
        </p:txBody>
      </p:sp>
      <p:pic>
        <p:nvPicPr>
          <p:cNvPr id="18" name="内容占位符 17"/>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51543" b="32804"/>
          <a:stretch>
            <a:fillRect/>
          </a:stretch>
        </p:blipFill>
        <p:spPr>
          <a:xfrm>
            <a:off x="838200" y="1825625"/>
            <a:ext cx="3214681" cy="4351338"/>
          </a:xfrm>
        </p:spPr>
      </p:pic>
      <p:pic>
        <p:nvPicPr>
          <p:cNvPr id="22" name="内容占位符 21"/>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536953" y="1825625"/>
            <a:ext cx="4452093" cy="4351338"/>
          </a:xfrm>
        </p:spPr>
      </p:pic>
      <p:sp>
        <p:nvSpPr>
          <p:cNvPr id="24" name="文本框 23"/>
          <p:cNvSpPr txBox="1"/>
          <p:nvPr/>
        </p:nvSpPr>
        <p:spPr>
          <a:xfrm>
            <a:off x="9675866" y="5915353"/>
            <a:ext cx="1313180"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点击查看高清大图</a:t>
            </a:r>
          </a:p>
        </p:txBody>
      </p:sp>
      <p:grpSp>
        <p:nvGrpSpPr>
          <p:cNvPr id="7" name="组合 6"/>
          <p:cNvGrpSpPr/>
          <p:nvPr/>
        </p:nvGrpSpPr>
        <p:grpSpPr>
          <a:xfrm>
            <a:off x="315157" y="6414116"/>
            <a:ext cx="520734" cy="221942"/>
            <a:chOff x="315157" y="6414116"/>
            <a:chExt cx="520734" cy="221942"/>
          </a:xfrm>
        </p:grpSpPr>
        <p:sp>
          <p:nvSpPr>
            <p:cNvPr id="8" name="动作按钮: 后退或前一项 7">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动作按钮: 前进或下一项 8">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0" y="5"/>
            <a:ext cx="12192000" cy="685799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7601" y="0"/>
            <a:ext cx="7016798"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 presetClass="entr" presetSubtype="0" fill="hold" grpId="1"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24"/>
                  </p:tgtEl>
                </p:cond>
              </p:nextCondLst>
            </p:seq>
            <p:seq concurrent="1" nextAc="seek">
              <p:cTn id="10" restart="whenNotActive" fill="hold" evtFilter="cancelBubble" nodeType="interactiveSeq">
                <p:stCondLst>
                  <p:cond evt="onClick" delay="0">
                    <p:tgtEl>
                      <p:spTgt spid="26"/>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2" nodeType="after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26"/>
                  </p:tgtEl>
                </p:cond>
              </p:nextCondLst>
            </p:seq>
          </p:childTnLst>
        </p:cTn>
      </p:par>
    </p:tnLst>
    <p:bldLst>
      <p:bldP spid="10" grpId="1" animBg="1"/>
      <p:bldP spid="10"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现存中国建筑的演化关系</a:t>
            </a: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29619"/>
            <a:ext cx="10515600" cy="3943350"/>
          </a:xfrm>
        </p:spPr>
      </p:pic>
      <p:cxnSp>
        <p:nvCxnSpPr>
          <p:cNvPr id="4" name="直接连接符 3"/>
          <p:cNvCxnSpPr/>
          <p:nvPr/>
        </p:nvCxnSpPr>
        <p:spPr>
          <a:xfrm flipH="1">
            <a:off x="2039815" y="1573823"/>
            <a:ext cx="4320000" cy="4680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8810625" y="1466850"/>
            <a:ext cx="314325" cy="494726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942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6256719" cy="1600200"/>
          </a:xfrm>
        </p:spPr>
        <p:txBody>
          <a:bodyPr/>
          <a:lstStyle/>
          <a:p>
            <a:r>
              <a:rPr lang="zh-CN" altLang="en-US" dirty="0">
                <a:latin typeface="华文中宋" panose="02010600040101010101" pitchFamily="2" charset="-122"/>
                <a:ea typeface="华文中宋" panose="02010600040101010101" pitchFamily="2" charset="-122"/>
              </a:rPr>
              <a:t>中国建筑的术书</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法式与则例</a:t>
            </a:r>
            <a:endParaRPr lang="zh-CN" altLang="en-US" dirty="0">
              <a:latin typeface="华文中宋" panose="02010600040101010101" pitchFamily="2" charset="-122"/>
              <a:ea typeface="华文中宋" panose="02010600040101010101" pitchFamily="2" charset="-122"/>
            </a:endParaRPr>
          </a:p>
        </p:txBody>
      </p:sp>
      <p:sp>
        <p:nvSpPr>
          <p:cNvPr id="5" name="文本占位符 4"/>
          <p:cNvSpPr>
            <a:spLocks noGrp="1"/>
          </p:cNvSpPr>
          <p:nvPr>
            <p:ph type="body" sz="half" idx="2"/>
          </p:nvPr>
        </p:nvSpPr>
        <p:spPr>
          <a:xfrm>
            <a:off x="839788" y="2057400"/>
            <a:ext cx="6256719" cy="3811588"/>
          </a:xfrm>
        </p:spPr>
        <p:txBody>
          <a:bodyPr/>
          <a:lstStyle/>
          <a:p>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营造法式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是宋将作监李诫奉敕编修的。北宋建国以后百余年间，大兴土木，宫殿、衙署、庙宇、园囿的建造此起彼伏，造型豪华精美，负责工程的大小官吏贪污成风，致使国库无法应付浩大的开支。因而，建筑的各种设计标准、规范和有关材料、施工定额、指标急待制定，以明确房屋建筑的等级制度、建筑的艺术形式及严格的料例功限以杜防贪污盗窃被提到议事日程。哲宗元祐六年（</a:t>
            </a:r>
            <a:r>
              <a:rPr lang="en-US" altLang="zh-CN" dirty="0">
                <a:latin typeface="华文中宋" panose="02010600040101010101" pitchFamily="2" charset="-122"/>
                <a:ea typeface="华文中宋" panose="02010600040101010101" pitchFamily="2" charset="-122"/>
              </a:rPr>
              <a:t>1091</a:t>
            </a:r>
            <a:r>
              <a:rPr lang="zh-CN" altLang="en-US" dirty="0">
                <a:latin typeface="华文中宋" panose="02010600040101010101" pitchFamily="2" charset="-122"/>
                <a:ea typeface="华文中宋" panose="02010600040101010101" pitchFamily="2" charset="-122"/>
              </a:rPr>
              <a:t>年），将作监第一次编成</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营造法式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，由皇帝下诏颁行，此书史曰</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元祐法式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p>
          <a:p>
            <a:r>
              <a:rPr lang="zh-CN" altLang="en-US" dirty="0">
                <a:latin typeface="华文中宋" panose="02010600040101010101" pitchFamily="2" charset="-122"/>
                <a:ea typeface="华文中宋" panose="02010600040101010101" pitchFamily="2" charset="-122"/>
              </a:rPr>
              <a:t>因该书缺乏用材制度，工料太宽，不能防止工程中的各种弊端，所以北宋绍圣四年（</a:t>
            </a:r>
            <a:r>
              <a:rPr lang="en-US" altLang="zh-CN" dirty="0">
                <a:latin typeface="华文中宋" panose="02010600040101010101" pitchFamily="2" charset="-122"/>
                <a:ea typeface="华文中宋" panose="02010600040101010101" pitchFamily="2" charset="-122"/>
              </a:rPr>
              <a:t>1097</a:t>
            </a:r>
            <a:r>
              <a:rPr lang="zh-CN" altLang="en-US" dirty="0">
                <a:latin typeface="华文中宋" panose="02010600040101010101" pitchFamily="2" charset="-122"/>
                <a:ea typeface="华文中宋" panose="02010600040101010101" pitchFamily="2" charset="-122"/>
              </a:rPr>
              <a:t>年）又诏李诫重新编修。李诫以他个人</a:t>
            </a:r>
            <a:r>
              <a:rPr lang="en-US" altLang="zh-CN" dirty="0">
                <a:latin typeface="华文中宋" panose="02010600040101010101" pitchFamily="2" charset="-122"/>
                <a:ea typeface="华文中宋" panose="02010600040101010101" pitchFamily="2" charset="-122"/>
              </a:rPr>
              <a:t>10</a:t>
            </a:r>
            <a:r>
              <a:rPr lang="zh-CN" altLang="en-US" dirty="0">
                <a:latin typeface="华文中宋" panose="02010600040101010101" pitchFamily="2" charset="-122"/>
                <a:ea typeface="华文中宋" panose="02010600040101010101" pitchFamily="2" charset="-122"/>
              </a:rPr>
              <a:t>余年来修建工程之丰富经验为基础，参阅大量文献和旧有的规章制度，收集工匠讲述的各工种操作规程、技术要领及各种建筑物构件的形制、加工方法，终于编成流传至今的这本</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营造法式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，于崇宁二年（</a:t>
            </a:r>
            <a:r>
              <a:rPr lang="en-US" altLang="zh-CN" dirty="0">
                <a:latin typeface="华文中宋" panose="02010600040101010101" pitchFamily="2" charset="-122"/>
                <a:ea typeface="华文中宋" panose="02010600040101010101" pitchFamily="2" charset="-122"/>
              </a:rPr>
              <a:t>1103</a:t>
            </a:r>
            <a:r>
              <a:rPr lang="zh-CN" altLang="en-US" dirty="0">
                <a:latin typeface="华文中宋" panose="02010600040101010101" pitchFamily="2" charset="-122"/>
                <a:ea typeface="华文中宋" panose="02010600040101010101" pitchFamily="2" charset="-122"/>
              </a:rPr>
              <a:t>年）刊行全国。</a:t>
            </a:r>
          </a:p>
        </p:txBody>
      </p:sp>
      <p:grpSp>
        <p:nvGrpSpPr>
          <p:cNvPr id="7" name="组合 6"/>
          <p:cNvGrpSpPr/>
          <p:nvPr/>
        </p:nvGrpSpPr>
        <p:grpSpPr>
          <a:xfrm>
            <a:off x="315157" y="6414116"/>
            <a:ext cx="520734" cy="221942"/>
            <a:chOff x="315157" y="6414116"/>
            <a:chExt cx="520734" cy="221942"/>
          </a:xfrm>
        </p:grpSpPr>
        <p:sp>
          <p:nvSpPr>
            <p:cNvPr id="8" name="动作按钮: 后退或前一项 7">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动作按钮: 前进或下一项 8">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5" name="内容占位符 1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96507" y="1"/>
            <a:ext cx="5095493" cy="6858000"/>
          </a:xfrm>
        </p:spPr>
      </p:pic>
    </p:spTree>
    <p:extLst>
      <p:ext uri="{BB962C8B-B14F-4D97-AF65-F5344CB8AC3E}">
        <p14:creationId xmlns:p14="http://schemas.microsoft.com/office/powerpoint/2010/main" val="3857601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95493" y="457200"/>
            <a:ext cx="6256719" cy="1600200"/>
          </a:xfrm>
        </p:spPr>
        <p:txBody>
          <a:bodyPr/>
          <a:lstStyle/>
          <a:p>
            <a:r>
              <a:rPr lang="zh-CN" altLang="en-US" dirty="0">
                <a:latin typeface="华文中宋" panose="02010600040101010101" pitchFamily="2" charset="-122"/>
                <a:ea typeface="华文中宋" panose="02010600040101010101" pitchFamily="2" charset="-122"/>
              </a:rPr>
              <a:t>中国建筑的术书</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法式与则例</a:t>
            </a:r>
            <a:endParaRPr lang="zh-CN" altLang="en-US" dirty="0">
              <a:latin typeface="华文中宋" panose="02010600040101010101" pitchFamily="2" charset="-122"/>
              <a:ea typeface="华文中宋" panose="02010600040101010101" pitchFamily="2" charset="-122"/>
            </a:endParaRPr>
          </a:p>
        </p:txBody>
      </p:sp>
      <p:sp>
        <p:nvSpPr>
          <p:cNvPr id="5" name="文本占位符 4"/>
          <p:cNvSpPr>
            <a:spLocks noGrp="1"/>
          </p:cNvSpPr>
          <p:nvPr>
            <p:ph type="body" sz="half" idx="2"/>
          </p:nvPr>
        </p:nvSpPr>
        <p:spPr>
          <a:xfrm>
            <a:off x="5095493" y="2057400"/>
            <a:ext cx="6256719" cy="3811588"/>
          </a:xfrm>
        </p:spPr>
        <p:txBody>
          <a:bodyPr/>
          <a:lstStyle/>
          <a:p>
            <a:r>
              <a:rPr lang="zh-CN" altLang="en-US" dirty="0">
                <a:latin typeface="华文中宋" panose="02010600040101010101" pitchFamily="2" charset="-122"/>
                <a:ea typeface="华文中宋" panose="02010600040101010101" pitchFamily="2" charset="-122"/>
              </a:rPr>
              <a:t>工程做法则例，中国清代官式建筑通行的标准设计规范，原书封面书名为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工程做法则例</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，而中缝书名为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工程做法</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，共</a:t>
            </a:r>
            <a:r>
              <a:rPr lang="en-US" altLang="zh-CN" dirty="0">
                <a:latin typeface="华文中宋" panose="02010600040101010101" pitchFamily="2" charset="-122"/>
                <a:ea typeface="华文中宋" panose="02010600040101010101" pitchFamily="2" charset="-122"/>
              </a:rPr>
              <a:t>74</a:t>
            </a:r>
            <a:r>
              <a:rPr lang="zh-CN" altLang="en-US" dirty="0">
                <a:latin typeface="华文中宋" panose="02010600040101010101" pitchFamily="2" charset="-122"/>
                <a:ea typeface="华文中宋" panose="02010600040101010101" pitchFamily="2" charset="-122"/>
              </a:rPr>
              <a:t>卷，雍正十二年（</a:t>
            </a:r>
            <a:r>
              <a:rPr lang="en-US" altLang="zh-CN" dirty="0">
                <a:latin typeface="华文中宋" panose="02010600040101010101" pitchFamily="2" charset="-122"/>
                <a:ea typeface="华文中宋" panose="02010600040101010101" pitchFamily="2" charset="-122"/>
              </a:rPr>
              <a:t>1734</a:t>
            </a:r>
            <a:r>
              <a:rPr lang="zh-CN" altLang="en-US" dirty="0">
                <a:latin typeface="华文中宋" panose="02010600040101010101" pitchFamily="2" charset="-122"/>
                <a:ea typeface="华文中宋" panose="02010600040101010101" pitchFamily="2" charset="-122"/>
              </a:rPr>
              <a:t>）刊行，是继宋代</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营造法式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之后官方颁布的又一部较为系统全面的建筑工程专书。</a:t>
            </a:r>
            <a:endParaRPr lang="en-US" altLang="zh-CN" dirty="0">
              <a:latin typeface="华文中宋" panose="02010600040101010101" pitchFamily="2" charset="-122"/>
              <a:ea typeface="华文中宋" panose="02010600040101010101" pitchFamily="2" charset="-122"/>
            </a:endParaRPr>
          </a:p>
        </p:txBody>
      </p:sp>
      <p:grpSp>
        <p:nvGrpSpPr>
          <p:cNvPr id="7" name="组合 6"/>
          <p:cNvGrpSpPr/>
          <p:nvPr/>
        </p:nvGrpSpPr>
        <p:grpSpPr>
          <a:xfrm>
            <a:off x="315157" y="6414116"/>
            <a:ext cx="520734" cy="221942"/>
            <a:chOff x="315157" y="6414116"/>
            <a:chExt cx="520734" cy="221942"/>
          </a:xfrm>
        </p:grpSpPr>
        <p:sp>
          <p:nvSpPr>
            <p:cNvPr id="8" name="动作按钮: 后退或前一项 7">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动作按钮: 前进或下一项 8">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5" name="内容占位符 1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5095493" cy="6857998"/>
          </a:xfrm>
          <a:prstGeom prst="rect">
            <a:avLst/>
          </a:prstGeom>
        </p:spPr>
      </p:pic>
    </p:spTree>
    <p:extLst>
      <p:ext uri="{BB962C8B-B14F-4D97-AF65-F5344CB8AC3E}">
        <p14:creationId xmlns:p14="http://schemas.microsoft.com/office/powerpoint/2010/main" val="237989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colorTemperature colorTemp="11200"/>
                    </a14:imgEffect>
                    <a14:imgEffect>
                      <a14:sharpenSoften amount="-30000"/>
                    </a14:imgEffect>
                  </a14:imgLayer>
                </a14:imgProps>
              </a:ext>
            </a:extLst>
          </a:blip>
          <a:srcRect/>
          <a:stretch>
            <a:fillRect l="-19000" r="-19000"/>
          </a:stretch>
        </a:blipFill>
        <a:effectLst/>
      </p:bgPr>
    </p:bg>
    <p:spTree>
      <p:nvGrpSpPr>
        <p:cNvPr id="1" name=""/>
        <p:cNvGrpSpPr/>
        <p:nvPr/>
      </p:nvGrpSpPr>
      <p:grpSpPr>
        <a:xfrm>
          <a:off x="0" y="0"/>
          <a:ext cx="0" cy="0"/>
          <a:chOff x="0" y="0"/>
          <a:chExt cx="0" cy="0"/>
        </a:xfrm>
      </p:grpSpPr>
      <p:sp>
        <p:nvSpPr>
          <p:cNvPr id="10" name="矩形 9"/>
          <p:cNvSpPr/>
          <p:nvPr/>
        </p:nvSpPr>
        <p:spPr>
          <a:xfrm>
            <a:off x="0" y="3429000"/>
            <a:ext cx="12192000" cy="266065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p:txBody>
          <a:bodyPr/>
          <a:lstStyle/>
          <a:p>
            <a:r>
              <a:rPr lang="zh-CN" altLang="en-US" dirty="0">
                <a:solidFill>
                  <a:schemeClr val="bg1"/>
                </a:solidFill>
                <a:latin typeface="华文中宋" panose="02010600040101010101" pitchFamily="2" charset="-122"/>
                <a:ea typeface="华文中宋" panose="02010600040101010101" pitchFamily="2" charset="-122"/>
              </a:rPr>
              <a:t>中国建筑成熟期</a:t>
            </a:r>
          </a:p>
        </p:txBody>
      </p:sp>
      <p:sp>
        <p:nvSpPr>
          <p:cNvPr id="9" name="文本占位符 8"/>
          <p:cNvSpPr>
            <a:spLocks noGrp="1"/>
          </p:cNvSpPr>
          <p:nvPr>
            <p:ph type="body" idx="1"/>
          </p:nvPr>
        </p:nvSpPr>
        <p:spPr>
          <a:noFill/>
        </p:spPr>
        <p:txBody>
          <a:bodyPr>
            <a:normAutofit/>
          </a:bodyPr>
          <a:lstStyle/>
          <a:p>
            <a:r>
              <a:rPr lang="zh-CN" altLang="en-US" sz="1800" dirty="0">
                <a:solidFill>
                  <a:schemeClr val="bg1">
                    <a:lumMod val="95000"/>
                  </a:schemeClr>
                </a:solidFill>
              </a:rPr>
              <a:t>豪劲时期</a:t>
            </a:r>
            <a:r>
              <a:rPr lang="en-US" altLang="zh-CN" sz="1200" dirty="0">
                <a:solidFill>
                  <a:schemeClr val="bg1">
                    <a:lumMod val="95000"/>
                  </a:schemeClr>
                </a:solidFill>
              </a:rPr>
              <a:t>——</a:t>
            </a:r>
            <a:r>
              <a:rPr lang="zh-CN" altLang="en-US" sz="1200" dirty="0">
                <a:solidFill>
                  <a:schemeClr val="bg1">
                    <a:lumMod val="95000"/>
                  </a:schemeClr>
                </a:solidFill>
              </a:rPr>
              <a:t>唐</a:t>
            </a:r>
            <a:r>
              <a:rPr lang="en-US" altLang="zh-CN" sz="1200" dirty="0">
                <a:solidFill>
                  <a:schemeClr val="bg1">
                    <a:lumMod val="95000"/>
                  </a:schemeClr>
                </a:solidFill>
              </a:rPr>
              <a:t>—</a:t>
            </a:r>
            <a:r>
              <a:rPr lang="zh-CN" altLang="en-US" sz="1200" dirty="0">
                <a:solidFill>
                  <a:schemeClr val="bg1">
                    <a:lumMod val="95000"/>
                  </a:schemeClr>
                </a:solidFill>
              </a:rPr>
              <a:t>五代</a:t>
            </a:r>
            <a:r>
              <a:rPr lang="en-US" altLang="zh-CN" sz="1200" dirty="0">
                <a:solidFill>
                  <a:schemeClr val="bg1">
                    <a:lumMod val="95000"/>
                  </a:schemeClr>
                </a:solidFill>
              </a:rPr>
              <a:t>—</a:t>
            </a:r>
            <a:r>
              <a:rPr lang="zh-CN" altLang="en-US" sz="1200" dirty="0">
                <a:solidFill>
                  <a:schemeClr val="bg1">
                    <a:lumMod val="95000"/>
                  </a:schemeClr>
                </a:solidFill>
              </a:rPr>
              <a:t>辽前中期（约</a:t>
            </a:r>
            <a:r>
              <a:rPr lang="en-US" altLang="zh-CN" sz="1200" dirty="0">
                <a:solidFill>
                  <a:schemeClr val="bg1">
                    <a:lumMod val="95000"/>
                  </a:schemeClr>
                </a:solidFill>
              </a:rPr>
              <a:t>850s-1050s</a:t>
            </a:r>
            <a:r>
              <a:rPr lang="zh-CN" altLang="en-US" sz="1200" dirty="0">
                <a:solidFill>
                  <a:schemeClr val="bg1">
                    <a:lumMod val="95000"/>
                  </a:schemeClr>
                </a:solidFill>
              </a:rPr>
              <a:t>）</a:t>
            </a:r>
            <a:endParaRPr lang="en-US" altLang="zh-CN" sz="1200" dirty="0">
              <a:solidFill>
                <a:schemeClr val="bg1">
                  <a:lumMod val="95000"/>
                </a:schemeClr>
              </a:solidFill>
            </a:endParaRPr>
          </a:p>
          <a:p>
            <a:r>
              <a:rPr lang="en-US" altLang="zh-CN" sz="2000" dirty="0">
                <a:solidFill>
                  <a:schemeClr val="bg1">
                    <a:lumMod val="95000"/>
                  </a:schemeClr>
                </a:solidFill>
                <a:latin typeface="新宋体" panose="02010609030101010101" pitchFamily="49" charset="-122"/>
                <a:ea typeface="新宋体" panose="02010609030101010101" pitchFamily="49" charset="-122"/>
              </a:rPr>
              <a:t>&gt;&gt;</a:t>
            </a:r>
            <a:r>
              <a:rPr lang="zh-CN" altLang="en-US" sz="2000" dirty="0">
                <a:solidFill>
                  <a:schemeClr val="bg1">
                    <a:lumMod val="95000"/>
                  </a:schemeClr>
                </a:solidFill>
                <a:latin typeface="新宋体" panose="02010609030101010101" pitchFamily="49" charset="-122"/>
                <a:ea typeface="新宋体" panose="02010609030101010101" pitchFamily="49" charset="-122"/>
              </a:rPr>
              <a:t>豪劲时期包括自</a:t>
            </a:r>
            <a:r>
              <a:rPr lang="en-US" altLang="zh-CN" sz="2000" dirty="0">
                <a:solidFill>
                  <a:schemeClr val="bg1">
                    <a:lumMod val="95000"/>
                  </a:schemeClr>
                </a:solidFill>
                <a:latin typeface="新宋体" panose="02010609030101010101" pitchFamily="49" charset="-122"/>
                <a:ea typeface="新宋体" panose="02010609030101010101" pitchFamily="49" charset="-122"/>
              </a:rPr>
              <a:t>9</a:t>
            </a:r>
            <a:r>
              <a:rPr lang="zh-CN" altLang="en-US" sz="2000" dirty="0">
                <a:solidFill>
                  <a:schemeClr val="bg1">
                    <a:lumMod val="95000"/>
                  </a:schemeClr>
                </a:solidFill>
                <a:latin typeface="新宋体" panose="02010609030101010101" pitchFamily="49" charset="-122"/>
                <a:ea typeface="新宋体" panose="02010609030101010101" pitchFamily="49" charset="-122"/>
              </a:rPr>
              <a:t>世纪中叶至</a:t>
            </a:r>
            <a:r>
              <a:rPr lang="en-US" altLang="zh-CN" sz="2000" dirty="0">
                <a:solidFill>
                  <a:schemeClr val="bg1">
                    <a:lumMod val="95000"/>
                  </a:schemeClr>
                </a:solidFill>
                <a:latin typeface="新宋体" panose="02010609030101010101" pitchFamily="49" charset="-122"/>
                <a:ea typeface="新宋体" panose="02010609030101010101" pitchFamily="49" charset="-122"/>
              </a:rPr>
              <a:t>11</a:t>
            </a:r>
            <a:r>
              <a:rPr lang="zh-CN" altLang="en-US" sz="2000" dirty="0">
                <a:solidFill>
                  <a:schemeClr val="bg1">
                    <a:lumMod val="95000"/>
                  </a:schemeClr>
                </a:solidFill>
                <a:latin typeface="新宋体" panose="02010609030101010101" pitchFamily="49" charset="-122"/>
                <a:ea typeface="新宋体" panose="02010609030101010101" pitchFamily="49" charset="-122"/>
              </a:rPr>
              <a:t>世纪中叶这一时期，即自唐宣宗大中至宋仁宗天圣末年。其特征是比例和结构的壮硕坚实。这是繁荣的唐代必然的特色。</a:t>
            </a:r>
            <a:endParaRPr lang="en-US" altLang="zh-CN" sz="2000" dirty="0">
              <a:solidFill>
                <a:schemeClr val="bg1">
                  <a:lumMod val="95000"/>
                </a:schemeClr>
              </a:solidFill>
              <a:latin typeface="新宋体" panose="02010609030101010101" pitchFamily="49" charset="-122"/>
              <a:ea typeface="新宋体" panose="02010609030101010101" pitchFamily="49" charset="-122"/>
            </a:endParaRPr>
          </a:p>
        </p:txBody>
      </p:sp>
      <p:grpSp>
        <p:nvGrpSpPr>
          <p:cNvPr id="5" name="组合 4"/>
          <p:cNvGrpSpPr/>
          <p:nvPr/>
        </p:nvGrpSpPr>
        <p:grpSpPr>
          <a:xfrm>
            <a:off x="315157" y="6414116"/>
            <a:ext cx="520734" cy="221942"/>
            <a:chOff x="315157" y="6414116"/>
            <a:chExt cx="520734" cy="221942"/>
          </a:xfrm>
        </p:grpSpPr>
        <p:sp>
          <p:nvSpPr>
            <p:cNvPr id="6" name="动作按钮: 后退或前一项 5">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动作按钮: 前进或下一项 6">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4"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anim calcmode="lin" valueType="num">
                                      <p:cBhvr>
                                        <p:cTn id="12" dur="250" fill="hold"/>
                                        <p:tgtEl>
                                          <p:spTgt spid="8"/>
                                        </p:tgtEl>
                                        <p:attrNameLst>
                                          <p:attrName>ppt_x</p:attrName>
                                        </p:attrNameLst>
                                      </p:cBhvr>
                                      <p:tavLst>
                                        <p:tav tm="0">
                                          <p:val>
                                            <p:strVal val="#ppt_x"/>
                                          </p:val>
                                        </p:tav>
                                        <p:tav tm="100000">
                                          <p:val>
                                            <p:strVal val="#ppt_x"/>
                                          </p:val>
                                        </p:tav>
                                      </p:tavLst>
                                    </p:anim>
                                    <p:anim calcmode="lin" valueType="num">
                                      <p:cBhvr>
                                        <p:cTn id="13" dur="25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anim calcmode="lin" valueType="num">
                                      <p:cBhvr>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anim calcmode="lin" valueType="num">
                                      <p:cBhvr>
                                        <p:cTn id="2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4" animBg="1"/>
      <p:bldP spid="8" grpId="0"/>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豪劲时期的中国建筑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唐构拾遗</a:t>
            </a:r>
            <a:endParaRPr lang="zh-CN" altLang="en-US" dirty="0">
              <a:latin typeface="华文中宋" panose="02010600040101010101" pitchFamily="2" charset="-122"/>
              <a:ea typeface="华文中宋" panose="02010600040101010101" pitchFamily="2" charset="-122"/>
            </a:endParaRP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aphicFrame>
        <p:nvGraphicFramePr>
          <p:cNvPr id="18" name="内容占位符 17"/>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anim calcmode="lin" valueType="num">
                                      <p:cBhvr>
                                        <p:cTn id="8" dur="250" fill="hold"/>
                                        <p:tgtEl>
                                          <p:spTgt spid="18"/>
                                        </p:tgtEl>
                                        <p:attrNameLst>
                                          <p:attrName>ppt_x</p:attrName>
                                        </p:attrNameLst>
                                      </p:cBhvr>
                                      <p:tavLst>
                                        <p:tav tm="0">
                                          <p:val>
                                            <p:strVal val="#ppt_x"/>
                                          </p:val>
                                        </p:tav>
                                        <p:tav tm="100000">
                                          <p:val>
                                            <p:strVal val="#ppt_x"/>
                                          </p:val>
                                        </p:tav>
                                      </p:tavLst>
                                    </p:anim>
                                    <p:anim calcmode="lin" valueType="num">
                                      <p:cBhvr>
                                        <p:cTn id="9" dur="2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内容占位符 5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82264" y="987425"/>
            <a:ext cx="3374048" cy="4873625"/>
          </a:xfrm>
        </p:spPr>
      </p:pic>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豪劲时期的中国建筑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唐构拾遗</a:t>
            </a:r>
            <a:endParaRPr lang="zh-CN" altLang="en-US" dirty="0">
              <a:latin typeface="华文中宋" panose="02010600040101010101" pitchFamily="2" charset="-122"/>
              <a:ea typeface="华文中宋" panose="02010600040101010101" pitchFamily="2" charset="-122"/>
            </a:endParaRPr>
          </a:p>
        </p:txBody>
      </p:sp>
      <p:sp>
        <p:nvSpPr>
          <p:cNvPr id="4" name="文本占位符 3"/>
          <p:cNvSpPr>
            <a:spLocks noGrp="1"/>
          </p:cNvSpPr>
          <p:nvPr>
            <p:ph type="body" sz="half" idx="2"/>
          </p:nvPr>
        </p:nvSpPr>
        <p:spPr/>
        <p:txBody>
          <a:bodyPr>
            <a:normAutofit fontScale="92500" lnSpcReduction="10000"/>
          </a:bodyPr>
          <a:lstStyle/>
          <a:p>
            <a:r>
              <a:rPr lang="zh-CN" altLang="en-US" dirty="0"/>
              <a:t>大明宫含元殿</a:t>
            </a:r>
            <a:endParaRPr lang="en-US" altLang="zh-CN" dirty="0"/>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含元殿是唐京师长安城大明宫的大朝正殿，世界文化遗产，也是唐长安城的标志建筑，建成于龙朔三年（</a:t>
            </a:r>
            <a:r>
              <a:rPr lang="en-US" altLang="zh-CN" dirty="0">
                <a:latin typeface="华文中宋" panose="02010600040101010101" pitchFamily="2" charset="-122"/>
                <a:ea typeface="华文中宋" panose="02010600040101010101" pitchFamily="2" charset="-122"/>
              </a:rPr>
              <a:t>663</a:t>
            </a:r>
            <a:r>
              <a:rPr lang="zh-CN" altLang="en-US" dirty="0">
                <a:latin typeface="华文中宋" panose="02010600040101010101" pitchFamily="2" charset="-122"/>
                <a:ea typeface="华文中宋" panose="02010600040101010101" pitchFamily="2" charset="-122"/>
              </a:rPr>
              <a:t>年），毁于僖宗光启二年（</a:t>
            </a:r>
            <a:r>
              <a:rPr lang="en-US" altLang="zh-CN" dirty="0">
                <a:latin typeface="华文中宋" panose="02010600040101010101" pitchFamily="2" charset="-122"/>
                <a:ea typeface="华文中宋" panose="02010600040101010101" pitchFamily="2" charset="-122"/>
              </a:rPr>
              <a:t>886</a:t>
            </a:r>
            <a:r>
              <a:rPr lang="zh-CN" altLang="en-US" dirty="0">
                <a:latin typeface="华文中宋" panose="02010600040101010101" pitchFamily="2" charset="-122"/>
                <a:ea typeface="华文中宋" panose="02010600040101010101" pitchFamily="2" charset="-122"/>
              </a:rPr>
              <a:t>年），是皇帝举行大朝贺活动的场所。</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唐代大明宫的正殿，殿基高于坡下</a:t>
            </a:r>
            <a:r>
              <a:rPr lang="en-US" altLang="zh-CN" dirty="0">
                <a:latin typeface="华文中宋" panose="02010600040101010101" pitchFamily="2" charset="-122"/>
                <a:ea typeface="华文中宋" panose="02010600040101010101" pitchFamily="2" charset="-122"/>
              </a:rPr>
              <a:t>15</a:t>
            </a:r>
            <a:r>
              <a:rPr lang="zh-CN" altLang="en-US" dirty="0">
                <a:latin typeface="华文中宋" panose="02010600040101010101" pitchFamily="2" charset="-122"/>
                <a:ea typeface="华文中宋" panose="02010600040101010101" pitchFamily="2" charset="-122"/>
              </a:rPr>
              <a:t>米，主殿面阔</a:t>
            </a:r>
            <a:r>
              <a:rPr lang="en-US" altLang="zh-CN" dirty="0">
                <a:latin typeface="华文中宋" panose="02010600040101010101" pitchFamily="2" charset="-122"/>
                <a:ea typeface="华文中宋" panose="02010600040101010101" pitchFamily="2" charset="-122"/>
              </a:rPr>
              <a:t>13</a:t>
            </a:r>
            <a:r>
              <a:rPr lang="zh-CN" altLang="en-US" dirty="0">
                <a:latin typeface="华文中宋" panose="02010600040101010101" pitchFamily="2" charset="-122"/>
                <a:ea typeface="华文中宋" panose="02010600040101010101" pitchFamily="2" charset="-122"/>
              </a:rPr>
              <a:t>间，进深</a:t>
            </a:r>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间，坐落于三层大台之上。殿前方左右分峙翔鸾、栖凤二阁，殿两侧为钟鼓二楼，殿、阁、楼之间有飞廊相连，成“凹”字形，是周汉以来“阙”制的发展。含元殿两侧翔鸾、栖凤二阁之下有倚靠台壁盘旋而上的的龙尾道。含元殿在“凹”形平面上组合大殿高阁，相互呼应，轮廓起伏，体量巨大，气势伟丽，开朗而辉煌，极富精神震慑力。古时有人形容它的气魄“如日之升”、“如在霄汉”，不愧为大唐建筑杰出的代表。</a:t>
            </a:r>
          </a:p>
          <a:p>
            <a:endParaRPr lang="zh-CN" altLang="en-US" dirty="0"/>
          </a:p>
        </p:txBody>
      </p:sp>
      <p:sp>
        <p:nvSpPr>
          <p:cNvPr id="15" name="文本框 14"/>
          <p:cNvSpPr txBox="1"/>
          <p:nvPr/>
        </p:nvSpPr>
        <p:spPr>
          <a:xfrm>
            <a:off x="8643132" y="5599440"/>
            <a:ext cx="1313180"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点击查看高清大图</a:t>
            </a: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906526" y="6394879"/>
            <a:ext cx="1595309"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点击查看含元殿复原图</a:t>
            </a:r>
          </a:p>
        </p:txBody>
      </p:sp>
      <p:grpSp>
        <p:nvGrpSpPr>
          <p:cNvPr id="38" name="组合 37"/>
          <p:cNvGrpSpPr/>
          <p:nvPr/>
        </p:nvGrpSpPr>
        <p:grpSpPr>
          <a:xfrm>
            <a:off x="-16731" y="0"/>
            <a:ext cx="12208730" cy="6304046"/>
            <a:chOff x="-16732" y="0"/>
            <a:chExt cx="12208730" cy="6304046"/>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673" y="0"/>
              <a:ext cx="7934325" cy="2492458"/>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2" y="2492458"/>
              <a:ext cx="3038772" cy="1539918"/>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3492" y="2459242"/>
              <a:ext cx="9368505" cy="3844804"/>
            </a:xfrm>
            <a:prstGeom prst="rect">
              <a:avLst/>
            </a:prstGeom>
          </p:spPr>
        </p:pic>
        <p:pic>
          <p:nvPicPr>
            <p:cNvPr id="33" name="图片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44" y="0"/>
              <a:ext cx="4428267" cy="2492458"/>
            </a:xfrm>
            <a:prstGeom prst="rect">
              <a:avLst/>
            </a:prstGeom>
          </p:spPr>
        </p:pic>
        <p:pic>
          <p:nvPicPr>
            <p:cNvPr id="35" name="图片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3946463"/>
              <a:ext cx="2833634" cy="2357583"/>
            </a:xfrm>
            <a:prstGeom prst="rect">
              <a:avLst/>
            </a:prstGeom>
          </p:spPr>
        </p:pic>
      </p:grpSp>
      <p:sp>
        <p:nvSpPr>
          <p:cNvPr id="17" name="矩形 16"/>
          <p:cNvSpPr/>
          <p:nvPr/>
        </p:nvSpPr>
        <p:spPr>
          <a:xfrm>
            <a:off x="0" y="5"/>
            <a:ext cx="12192000" cy="685799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5535" y="0"/>
            <a:ext cx="4247467"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ppt_x</p:attrName>
                                        </p:attrNameLst>
                                      </p:cBhvr>
                                      <p:tavLst>
                                        <p:tav tm="0">
                                          <p:val>
                                            <p:strVal val="#ppt_x"/>
                                          </p:val>
                                        </p:tav>
                                        <p:tav tm="100000">
                                          <p:val>
                                            <p:strVal val="#ppt_x"/>
                                          </p:val>
                                        </p:tav>
                                      </p:tavLst>
                                    </p:anim>
                                    <p:anim calcmode="lin" valueType="num">
                                      <p:cBhvr>
                                        <p:cTn id="9"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 presetClass="entr" presetSubtype="0" fill="hold" grpId="4"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childTnLst>
              </p:cTn>
              <p:nextCondLst>
                <p:cond evt="onClick" delay="0">
                  <p:tgtEl>
                    <p:spTgt spid="15"/>
                  </p:tgtEl>
                </p:cond>
              </p:nextCondLst>
            </p:seq>
            <p:seq concurrent="1" nextAc="seek">
              <p:cTn id="18" restart="whenNotActive" fill="hold" evtFilter="cancelBubble" nodeType="interactiveSeq">
                <p:stCondLst>
                  <p:cond evt="onClick" delay="0">
                    <p:tgtEl>
                      <p:spTgt spid="21"/>
                    </p:tgtEl>
                  </p:cond>
                </p:stCondLst>
                <p:endSync evt="end" delay="0">
                  <p:rtn val="all"/>
                </p:endSync>
                <p:childTnLst>
                  <p:par>
                    <p:cTn id="19" fill="hold">
                      <p:stCondLst>
                        <p:cond delay="0"/>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par>
                          <p:cTn id="24" fill="hold">
                            <p:stCondLst>
                              <p:cond delay="500"/>
                            </p:stCondLst>
                            <p:childTnLst>
                              <p:par>
                                <p:cTn id="25" presetID="1" presetClass="exit" presetSubtype="0" fill="hold" grpId="5" nodeType="after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27" restart="whenNotActive" fill="hold" evtFilter="cancelBubble" nodeType="interactiveSeq">
                <p:stCondLst>
                  <p:cond evt="onClick" delay="0">
                    <p:tgtEl>
                      <p:spTgt spid="39"/>
                    </p:tgtEl>
                  </p:cond>
                </p:stCondLst>
                <p:endSync evt="end" delay="0">
                  <p:rtn val="all"/>
                </p:endSync>
                <p:childTnLst>
                  <p:par>
                    <p:cTn id="28" fill="hold">
                      <p:stCondLst>
                        <p:cond delay="0"/>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nextCondLst>
                <p:cond evt="onClick" delay="0">
                  <p:tgtEl>
                    <p:spTgt spid="39"/>
                  </p:tgtEl>
                </p:cond>
              </p:nextCondLst>
            </p:seq>
            <p:seq concurrent="1" nextAc="seek">
              <p:cTn id="33" restart="whenNotActive" fill="hold" evtFilter="cancelBubble" nodeType="interactiveSeq">
                <p:stCondLst>
                  <p:cond evt="onClick" delay="0">
                    <p:tgtEl>
                      <p:spTgt spid="38"/>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38"/>
                                        </p:tgtEl>
                                      </p:cBhvr>
                                    </p:animEffect>
                                    <p:set>
                                      <p:cBhvr>
                                        <p:cTn id="38"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bldLst>
      <p:bldP spid="17" grpId="4" animBg="1"/>
      <p:bldP spid="17" grpId="5"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豪劲时期的中国建筑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唐构拾遗</a:t>
            </a:r>
            <a:endParaRPr lang="zh-CN" altLang="en-US" dirty="0">
              <a:latin typeface="华文中宋" panose="02010600040101010101" pitchFamily="2" charset="-122"/>
              <a:ea typeface="华文中宋" panose="02010600040101010101" pitchFamily="2" charset="-122"/>
            </a:endParaRPr>
          </a:p>
        </p:txBody>
      </p:sp>
      <p:sp>
        <p:nvSpPr>
          <p:cNvPr id="4" name="文本占位符 3"/>
          <p:cNvSpPr>
            <a:spLocks noGrp="1"/>
          </p:cNvSpPr>
          <p:nvPr>
            <p:ph type="body" sz="half" idx="2"/>
          </p:nvPr>
        </p:nvSpPr>
        <p:spPr/>
        <p:txBody>
          <a:bodyPr>
            <a:normAutofit lnSpcReduction="10000"/>
          </a:bodyPr>
          <a:lstStyle/>
          <a:p>
            <a:r>
              <a:rPr lang="zh-CN" altLang="en-US" dirty="0"/>
              <a:t>佛光寺东大殿</a:t>
            </a:r>
            <a:endParaRPr lang="en-US" altLang="zh-CN" dirty="0"/>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佛光寺大殿现为中国现存规模最大的唐代木构建筑暨第二早的木结构建筑，因此被建筑学家梁思成誉为“中国建筑第一瑰宝”</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该殿建筑于晚唐时期，唐大中十一年</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公元</a:t>
            </a:r>
            <a:r>
              <a:rPr lang="en-US" altLang="zh-CN" dirty="0">
                <a:latin typeface="华文中宋" panose="02010600040101010101" pitchFamily="2" charset="-122"/>
                <a:ea typeface="华文中宋" panose="02010600040101010101" pitchFamily="2" charset="-122"/>
              </a:rPr>
              <a:t>857</a:t>
            </a:r>
            <a:r>
              <a:rPr lang="zh-CN" altLang="en-US" dirty="0">
                <a:latin typeface="华文中宋" panose="02010600040101010101" pitchFamily="2" charset="-122"/>
                <a:ea typeface="华文中宋" panose="02010600040101010101" pitchFamily="2" charset="-122"/>
              </a:rPr>
              <a:t>年</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。单檐庑殿顶。面阔七间，</a:t>
            </a:r>
            <a:r>
              <a:rPr lang="en-US" altLang="zh-CN" dirty="0">
                <a:latin typeface="华文中宋" panose="02010600040101010101" pitchFamily="2" charset="-122"/>
                <a:ea typeface="华文中宋" panose="02010600040101010101" pitchFamily="2" charset="-122"/>
              </a:rPr>
              <a:t>34</a:t>
            </a:r>
            <a:r>
              <a:rPr lang="zh-CN" altLang="en-US" dirty="0">
                <a:latin typeface="华文中宋" panose="02010600040101010101" pitchFamily="2" charset="-122"/>
                <a:ea typeface="华文中宋" panose="02010600040101010101" pitchFamily="2" charset="-122"/>
              </a:rPr>
              <a:t>米；进深四间，</a:t>
            </a:r>
            <a:r>
              <a:rPr lang="en-US" altLang="zh-CN" dirty="0">
                <a:latin typeface="华文中宋" panose="02010600040101010101" pitchFamily="2" charset="-122"/>
                <a:ea typeface="华文中宋" panose="02010600040101010101" pitchFamily="2" charset="-122"/>
              </a:rPr>
              <a:t>17.66</a:t>
            </a:r>
            <a:r>
              <a:rPr lang="zh-CN" altLang="en-US" dirty="0">
                <a:latin typeface="华文中宋" panose="02010600040101010101" pitchFamily="2" charset="-122"/>
                <a:ea typeface="华文中宋" panose="02010600040101010101" pitchFamily="2" charset="-122"/>
              </a:rPr>
              <a:t>米。其柱网由内外两周柱组成，形成面阔五间，进深两间的内槽和一周外槽；内槽后半部建有一巨大佛坛，对着开间正中置三座主佛及胁侍菩萨，坛上还散置菩萨、力神等二十余尊，都是唐代塑像，山墙和后壁列置的罗汉像是后代增添。</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佛光寺大殿表现了</a:t>
            </a:r>
            <a:r>
              <a:rPr lang="zh-CN" altLang="en-US" b="1" dirty="0">
                <a:latin typeface="华文中宋" panose="02010600040101010101" pitchFamily="2" charset="-122"/>
                <a:ea typeface="华文中宋" panose="02010600040101010101" pitchFamily="2" charset="-122"/>
              </a:rPr>
              <a:t>结构与艺术的高度统一</a:t>
            </a:r>
            <a:r>
              <a:rPr lang="zh-CN" altLang="en-US" dirty="0">
                <a:latin typeface="华文中宋" panose="02010600040101010101" pitchFamily="2" charset="-122"/>
                <a:ea typeface="华文中宋" panose="02010600040101010101" pitchFamily="2" charset="-122"/>
              </a:rPr>
              <a:t>，具有我国唐代木构建筑的明显特点。</a:t>
            </a:r>
          </a:p>
          <a:p>
            <a:endParaRPr lang="zh-CN" altLang="en-US" dirty="0"/>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文本框 23"/>
          <p:cNvSpPr txBox="1"/>
          <p:nvPr/>
        </p:nvSpPr>
        <p:spPr>
          <a:xfrm>
            <a:off x="912741" y="6391274"/>
            <a:ext cx="2723823"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点击查看莫宗江手绘佛光寺东大殿测绘图</a:t>
            </a:r>
          </a:p>
        </p:txBody>
      </p:sp>
      <p:pic>
        <p:nvPicPr>
          <p:cNvPr id="37" name="内容占位符 3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12" name="矩形 11"/>
          <p:cNvSpPr/>
          <p:nvPr/>
        </p:nvSpPr>
        <p:spPr>
          <a:xfrm>
            <a:off x="0" y="5"/>
            <a:ext cx="12192000" cy="685799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0" y="1159573"/>
            <a:ext cx="12192000" cy="4529328"/>
            <a:chOff x="0" y="1164336"/>
            <a:chExt cx="12192000" cy="4529328"/>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879336" y="381000"/>
              <a:ext cx="4529328" cy="6096000"/>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83336" y="381000"/>
              <a:ext cx="4529328" cy="60960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4"/>
                    </p:tgtEl>
                  </p:cond>
                </p:stCondLst>
                <p:endSync evt="end" delay="0">
                  <p:rtn val="all"/>
                </p:endSync>
                <p:childTnLst>
                  <p:par>
                    <p:cTn id="11" fill="hold">
                      <p:stCondLst>
                        <p:cond delay="0"/>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 presetClass="entr" presetSubtype="0" fill="hold" grpId="4"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nextCondLst>
                <p:cond evt="onClick" delay="0">
                  <p:tgtEl>
                    <p:spTgt spid="24"/>
                  </p:tgtEl>
                </p:cond>
              </p:nextCondLst>
            </p:seq>
            <p:seq concurrent="1" nextAc="seek">
              <p:cTn id="18" restart="whenNotActive" fill="hold" evtFilter="cancelBubble" nodeType="interactiveSeq">
                <p:stCondLst>
                  <p:cond evt="onClick" delay="0">
                    <p:tgtEl>
                      <p:spTgt spid="29"/>
                    </p:tgtEl>
                  </p:cond>
                </p:stCondLst>
                <p:endSync evt="end" delay="0">
                  <p:rtn val="all"/>
                </p:endSync>
                <p:childTnLst>
                  <p:par>
                    <p:cTn id="19" fill="hold">
                      <p:stCondLst>
                        <p:cond delay="0"/>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9"/>
                                        </p:tgtEl>
                                      </p:cBhvr>
                                    </p:animEffect>
                                    <p:set>
                                      <p:cBhvr>
                                        <p:cTn id="23" dur="1" fill="hold">
                                          <p:stCondLst>
                                            <p:cond delay="499"/>
                                          </p:stCondLst>
                                        </p:cTn>
                                        <p:tgtEl>
                                          <p:spTgt spid="29"/>
                                        </p:tgtEl>
                                        <p:attrNameLst>
                                          <p:attrName>style.visibility</p:attrName>
                                        </p:attrNameLst>
                                      </p:cBhvr>
                                      <p:to>
                                        <p:strVal val="hidden"/>
                                      </p:to>
                                    </p:set>
                                  </p:childTnLst>
                                </p:cTn>
                              </p:par>
                            </p:childTnLst>
                          </p:cTn>
                        </p:par>
                        <p:par>
                          <p:cTn id="24" fill="hold">
                            <p:stCondLst>
                              <p:cond delay="500"/>
                            </p:stCondLst>
                            <p:childTnLst>
                              <p:par>
                                <p:cTn id="25" presetID="1" presetClass="exit" presetSubtype="0" fill="hold" grpId="5" nodeType="after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29"/>
                  </p:tgtEl>
                </p:cond>
              </p:nextCondLst>
            </p:seq>
          </p:childTnLst>
        </p:cTn>
      </p:par>
    </p:tnLst>
    <p:bldLst>
      <p:bldP spid="12" grpId="4" animBg="1"/>
      <p:bldP spid="12" grpId="5"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中国古代木造建筑营造技艺</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斗拱</a:t>
            </a:r>
            <a:endParaRPr lang="zh-CN" altLang="en-US" dirty="0">
              <a:latin typeface="华文中宋" panose="02010600040101010101" pitchFamily="2" charset="-122"/>
              <a:ea typeface="华文中宋" panose="02010600040101010101" pitchFamily="2" charset="-122"/>
            </a:endParaRPr>
          </a:p>
        </p:txBody>
      </p:sp>
      <p:sp>
        <p:nvSpPr>
          <p:cNvPr id="35" name="文本占位符 34"/>
          <p:cNvSpPr>
            <a:spLocks noGrp="1"/>
          </p:cNvSpPr>
          <p:nvPr>
            <p:ph type="body" sz="half" idx="2"/>
          </p:nvPr>
        </p:nvSpPr>
        <p:spPr/>
        <p:txBody>
          <a:bodyPr/>
          <a:lstStyle/>
          <a:p>
            <a:r>
              <a:rPr lang="en-US" altLang="zh-CN" dirty="0">
                <a:solidFill>
                  <a:srgbClr val="333333"/>
                </a:solidFill>
                <a:latin typeface="华文中宋" panose="02010600040101010101" pitchFamily="2" charset="-122"/>
                <a:ea typeface="华文中宋" panose="02010600040101010101" pitchFamily="2" charset="-122"/>
              </a:rPr>
              <a:t>&gt;&gt;</a:t>
            </a:r>
            <a:r>
              <a:rPr lang="zh-CN" altLang="en-US" b="0" i="0" dirty="0">
                <a:solidFill>
                  <a:srgbClr val="333333"/>
                </a:solidFill>
                <a:effectLst/>
                <a:latin typeface="华文中宋" panose="02010600040101010101" pitchFamily="2" charset="-122"/>
                <a:ea typeface="华文中宋" panose="02010600040101010101" pitchFamily="2" charset="-122"/>
              </a:rPr>
              <a:t>中国建筑特有的一种结构。在立柱和横梁交接处，从柱顶上加的一层层探出成弓形的承重结构叫拱，拱与拱之间垫的方形木块叫斗，合称斗拱。</a:t>
            </a:r>
            <a:endParaRPr lang="en-US" altLang="zh-CN" b="0" i="0" dirty="0">
              <a:solidFill>
                <a:srgbClr val="333333"/>
              </a:solidFill>
              <a:effectLst/>
              <a:latin typeface="华文中宋" panose="02010600040101010101" pitchFamily="2" charset="-122"/>
              <a:ea typeface="华文中宋" panose="02010600040101010101" pitchFamily="2" charset="-122"/>
            </a:endParaRPr>
          </a:p>
          <a:p>
            <a:r>
              <a:rPr lang="en-US" altLang="zh-CN" dirty="0">
                <a:solidFill>
                  <a:srgbClr val="333333"/>
                </a:solidFill>
                <a:latin typeface="华文中宋" panose="02010600040101010101" pitchFamily="2" charset="-122"/>
                <a:ea typeface="华文中宋" panose="02010600040101010101" pitchFamily="2" charset="-122"/>
              </a:rPr>
              <a:t>&gt;&gt;</a:t>
            </a:r>
            <a:r>
              <a:rPr lang="zh-CN" altLang="en-US" dirty="0">
                <a:solidFill>
                  <a:srgbClr val="333333"/>
                </a:solidFill>
                <a:latin typeface="华文中宋" panose="02010600040101010101" pitchFamily="2" charset="-122"/>
                <a:ea typeface="华文中宋" panose="02010600040101010101" pitchFamily="2" charset="-122"/>
              </a:rPr>
              <a:t>斗拱，是中国建筑上特有的构件，是由方形的斗、升、拱、翘、昂组成。 是较大建筑物的柱与屋顶间之过渡部份。其功用在于承受上部支出的屋檐，将其重量或直接集中到柱上，或间接的先纳至额枋上再转到柱上。一般上，凡是非常重要或带纪念性的建筑物，才有斗拱的安置。</a:t>
            </a:r>
            <a:endParaRPr lang="zh-CN" altLang="en-US" dirty="0">
              <a:latin typeface="华文中宋" panose="02010600040101010101" pitchFamily="2" charset="-122"/>
              <a:ea typeface="华文中宋" panose="02010600040101010101" pitchFamily="2" charset="-122"/>
            </a:endParaRP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49" name="内容占位符 4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57985" y="995363"/>
            <a:ext cx="3621103" cy="4873625"/>
          </a:xfrm>
        </p:spPr>
      </p:pic>
      <p:grpSp>
        <p:nvGrpSpPr>
          <p:cNvPr id="70" name="组合 69"/>
          <p:cNvGrpSpPr/>
          <p:nvPr/>
        </p:nvGrpSpPr>
        <p:grpSpPr>
          <a:xfrm>
            <a:off x="10379088" y="989012"/>
            <a:ext cx="1812912" cy="4879976"/>
            <a:chOff x="10379088" y="989012"/>
            <a:chExt cx="1812912" cy="4879976"/>
          </a:xfrm>
        </p:grpSpPr>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9088" y="989012"/>
              <a:ext cx="1812912" cy="2439989"/>
            </a:xfrm>
            <a:prstGeom prst="rect">
              <a:avLst/>
            </a:prstGeom>
          </p:spPr>
        </p:pic>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9088" y="3428999"/>
              <a:ext cx="1812912" cy="2439989"/>
            </a:xfrm>
            <a:prstGeom prst="rect">
              <a:avLst/>
            </a:prstGeom>
          </p:spPr>
        </p:pic>
      </p:grpSp>
      <p:grpSp>
        <p:nvGrpSpPr>
          <p:cNvPr id="67" name="组合 66"/>
          <p:cNvGrpSpPr/>
          <p:nvPr/>
        </p:nvGrpSpPr>
        <p:grpSpPr>
          <a:xfrm>
            <a:off x="5180321" y="1008855"/>
            <a:ext cx="1577664" cy="4120950"/>
            <a:chOff x="5180321" y="1008855"/>
            <a:chExt cx="1577664" cy="4120950"/>
          </a:xfrm>
        </p:grpSpPr>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5914" y="1008855"/>
              <a:ext cx="1572071" cy="2097090"/>
            </a:xfrm>
            <a:prstGeom prst="rect">
              <a:avLst/>
            </a:prstGeom>
          </p:spPr>
        </p:pic>
        <p:pic>
          <p:nvPicPr>
            <p:cNvPr id="57" name="图片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0321" y="3029745"/>
              <a:ext cx="1577664" cy="2100060"/>
            </a:xfrm>
            <a:prstGeom prst="rect">
              <a:avLst/>
            </a:prstGeom>
          </p:spPr>
        </p:pic>
      </p:grpSp>
      <p:pic>
        <p:nvPicPr>
          <p:cNvPr id="59" name="图片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0319" y="5137155"/>
            <a:ext cx="1577665" cy="730651"/>
          </a:xfrm>
          <a:prstGeom prst="rect">
            <a:avLst/>
          </a:prstGeom>
        </p:spPr>
      </p:pic>
      <p:sp>
        <p:nvSpPr>
          <p:cNvPr id="2" name="矩形 1"/>
          <p:cNvSpPr/>
          <p:nvPr/>
        </p:nvSpPr>
        <p:spPr>
          <a:xfrm>
            <a:off x="0" y="5"/>
            <a:ext cx="12192000" cy="685799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29750" y="-4"/>
            <a:ext cx="5095493" cy="6857999"/>
          </a:xfrm>
          <a:prstGeom prst="rect">
            <a:avLst/>
          </a:prstGeom>
        </p:spPr>
      </p:pic>
      <p:grpSp>
        <p:nvGrpSpPr>
          <p:cNvPr id="75" name="组合 74"/>
          <p:cNvGrpSpPr/>
          <p:nvPr/>
        </p:nvGrpSpPr>
        <p:grpSpPr>
          <a:xfrm>
            <a:off x="978413" y="29294"/>
            <a:ext cx="10190985" cy="6857998"/>
            <a:chOff x="1562775" y="381000"/>
            <a:chExt cx="9058656" cy="6096000"/>
          </a:xfrm>
        </p:grpSpPr>
        <p:pic>
          <p:nvPicPr>
            <p:cNvPr id="72" name="图片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2775" y="381000"/>
              <a:ext cx="4529328" cy="6096000"/>
            </a:xfrm>
            <a:prstGeom prst="rect">
              <a:avLst/>
            </a:prstGeom>
          </p:spPr>
        </p:pic>
        <p:pic>
          <p:nvPicPr>
            <p:cNvPr id="74" name="图片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2103" y="381000"/>
              <a:ext cx="4529328" cy="6096000"/>
            </a:xfrm>
            <a:prstGeom prst="rect">
              <a:avLst/>
            </a:prstGeom>
          </p:spPr>
        </p:pic>
      </p:grpSp>
      <p:grpSp>
        <p:nvGrpSpPr>
          <p:cNvPr id="66" name="组合 65"/>
          <p:cNvGrpSpPr/>
          <p:nvPr/>
        </p:nvGrpSpPr>
        <p:grpSpPr>
          <a:xfrm>
            <a:off x="966040" y="-2"/>
            <a:ext cx="10259920" cy="6858002"/>
            <a:chOff x="1616923" y="-2"/>
            <a:chExt cx="10259920" cy="6858002"/>
          </a:xfrm>
        </p:grpSpPr>
        <p:pic>
          <p:nvPicPr>
            <p:cNvPr id="63" name="图片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24789" y="0"/>
              <a:ext cx="5152054" cy="6858000"/>
            </a:xfrm>
            <a:prstGeom prst="rect">
              <a:avLst/>
            </a:prstGeom>
          </p:spPr>
        </p:pic>
        <p:pic>
          <p:nvPicPr>
            <p:cNvPr id="65" name="图片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16923" y="-2"/>
              <a:ext cx="5141061" cy="6858000"/>
            </a:xfrm>
            <a:prstGeom prst="rect">
              <a:avLst/>
            </a:prstGeom>
          </p:spPr>
        </p:pic>
      </p:grpSp>
      <p:pic>
        <p:nvPicPr>
          <p:cNvPr id="61" name="图片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222607"/>
            <a:ext cx="12192000" cy="5646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250"/>
                                        <p:tgtEl>
                                          <p:spTgt spid="67"/>
                                        </p:tgtEl>
                                      </p:cBhvr>
                                    </p:animEffect>
                                    <p:anim calcmode="lin" valueType="num">
                                      <p:cBhvr>
                                        <p:cTn id="8" dur="250" fill="hold"/>
                                        <p:tgtEl>
                                          <p:spTgt spid="67"/>
                                        </p:tgtEl>
                                        <p:attrNameLst>
                                          <p:attrName>ppt_x</p:attrName>
                                        </p:attrNameLst>
                                      </p:cBhvr>
                                      <p:tavLst>
                                        <p:tav tm="0">
                                          <p:val>
                                            <p:strVal val="#ppt_x"/>
                                          </p:val>
                                        </p:tav>
                                        <p:tav tm="100000">
                                          <p:val>
                                            <p:strVal val="#ppt_x"/>
                                          </p:val>
                                        </p:tav>
                                      </p:tavLst>
                                    </p:anim>
                                    <p:anim calcmode="lin" valueType="num">
                                      <p:cBhvr>
                                        <p:cTn id="9" dur="250" fill="hold"/>
                                        <p:tgtEl>
                                          <p:spTgt spid="6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250"/>
                                        <p:tgtEl>
                                          <p:spTgt spid="59"/>
                                        </p:tgtEl>
                                      </p:cBhvr>
                                    </p:animEffect>
                                    <p:anim calcmode="lin" valueType="num">
                                      <p:cBhvr>
                                        <p:cTn id="14" dur="250" fill="hold"/>
                                        <p:tgtEl>
                                          <p:spTgt spid="59"/>
                                        </p:tgtEl>
                                        <p:attrNameLst>
                                          <p:attrName>ppt_x</p:attrName>
                                        </p:attrNameLst>
                                      </p:cBhvr>
                                      <p:tavLst>
                                        <p:tav tm="0">
                                          <p:val>
                                            <p:strVal val="#ppt_x"/>
                                          </p:val>
                                        </p:tav>
                                        <p:tav tm="100000">
                                          <p:val>
                                            <p:strVal val="#ppt_x"/>
                                          </p:val>
                                        </p:tav>
                                      </p:tavLst>
                                    </p:anim>
                                    <p:anim calcmode="lin" valueType="num">
                                      <p:cBhvr>
                                        <p:cTn id="15" dur="250" fill="hold"/>
                                        <p:tgtEl>
                                          <p:spTgt spid="5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250"/>
                                        <p:tgtEl>
                                          <p:spTgt spid="49"/>
                                        </p:tgtEl>
                                      </p:cBhvr>
                                    </p:animEffect>
                                    <p:anim calcmode="lin" valueType="num">
                                      <p:cBhvr>
                                        <p:cTn id="20" dur="250" fill="hold"/>
                                        <p:tgtEl>
                                          <p:spTgt spid="49"/>
                                        </p:tgtEl>
                                        <p:attrNameLst>
                                          <p:attrName>ppt_x</p:attrName>
                                        </p:attrNameLst>
                                      </p:cBhvr>
                                      <p:tavLst>
                                        <p:tav tm="0">
                                          <p:val>
                                            <p:strVal val="#ppt_x"/>
                                          </p:val>
                                        </p:tav>
                                        <p:tav tm="100000">
                                          <p:val>
                                            <p:strVal val="#ppt_x"/>
                                          </p:val>
                                        </p:tav>
                                      </p:tavLst>
                                    </p:anim>
                                    <p:anim calcmode="lin" valueType="num">
                                      <p:cBhvr>
                                        <p:cTn id="21" dur="250" fill="hold"/>
                                        <p:tgtEl>
                                          <p:spTgt spid="4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250"/>
                                        <p:tgtEl>
                                          <p:spTgt spid="70"/>
                                        </p:tgtEl>
                                      </p:cBhvr>
                                    </p:animEffect>
                                    <p:anim calcmode="lin" valueType="num">
                                      <p:cBhvr>
                                        <p:cTn id="26" dur="250" fill="hold"/>
                                        <p:tgtEl>
                                          <p:spTgt spid="70"/>
                                        </p:tgtEl>
                                        <p:attrNameLst>
                                          <p:attrName>ppt_x</p:attrName>
                                        </p:attrNameLst>
                                      </p:cBhvr>
                                      <p:tavLst>
                                        <p:tav tm="0">
                                          <p:val>
                                            <p:strVal val="#ppt_x"/>
                                          </p:val>
                                        </p:tav>
                                        <p:tav tm="100000">
                                          <p:val>
                                            <p:strVal val="#ppt_x"/>
                                          </p:val>
                                        </p:tav>
                                      </p:tavLst>
                                    </p:anim>
                                    <p:anim calcmode="lin" valueType="num">
                                      <p:cBhvr>
                                        <p:cTn id="27" dur="25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59"/>
                    </p:tgtEl>
                  </p:cond>
                </p:stCondLst>
                <p:endSync evt="end" delay="0">
                  <p:rtn val="all"/>
                </p:endSync>
                <p:childTnLst>
                  <p:par>
                    <p:cTn id="29" fill="hold">
                      <p:stCondLst>
                        <p:cond delay="0"/>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childTnLst>
                          </p:cTn>
                        </p:par>
                      </p:childTnLst>
                    </p:cTn>
                  </p:par>
                </p:childTnLst>
              </p:cTn>
              <p:nextCondLst>
                <p:cond evt="onClick" delay="0">
                  <p:tgtEl>
                    <p:spTgt spid="59"/>
                  </p:tgtEl>
                </p:cond>
              </p:nextCondLst>
            </p:seq>
            <p:seq concurrent="1" nextAc="seek">
              <p:cTn id="34" restart="whenNotActive" fill="hold" evtFilter="cancelBubble" nodeType="interactiveSeq">
                <p:stCondLst>
                  <p:cond evt="onClick" delay="0">
                    <p:tgtEl>
                      <p:spTgt spid="61"/>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61"/>
                                        </p:tgtEl>
                                      </p:cBhvr>
                                    </p:animEffect>
                                    <p:set>
                                      <p:cBhvr>
                                        <p:cTn id="39" dur="1" fill="hold">
                                          <p:stCondLst>
                                            <p:cond delay="499"/>
                                          </p:stCondLst>
                                        </p:cTn>
                                        <p:tgtEl>
                                          <p:spTgt spid="61"/>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40" restart="whenNotActive" fill="hold" evtFilter="cancelBubble" nodeType="interactiveSeq">
                <p:stCondLst>
                  <p:cond evt="onClick" delay="0">
                    <p:tgtEl>
                      <p:spTgt spid="67"/>
                    </p:tgtEl>
                  </p:cond>
                </p:stCondLst>
                <p:endSync evt="end" delay="0">
                  <p:rtn val="all"/>
                </p:endSync>
                <p:childTnLst>
                  <p:par>
                    <p:cTn id="41" fill="hold">
                      <p:stCondLst>
                        <p:cond delay="0"/>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 presetClass="entr" presetSubtype="0" fill="hold" grpId="1" nodeType="with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childTnLst>
              </p:cTn>
              <p:nextCondLst>
                <p:cond evt="onClick" delay="0">
                  <p:tgtEl>
                    <p:spTgt spid="67"/>
                  </p:tgtEl>
                </p:cond>
              </p:nextCondLst>
            </p:seq>
            <p:seq concurrent="1" nextAc="seek">
              <p:cTn id="48" restart="whenNotActive" fill="hold" evtFilter="cancelBubble" nodeType="interactiveSeq">
                <p:stCondLst>
                  <p:cond evt="onClick" delay="0">
                    <p:tgtEl>
                      <p:spTgt spid="66"/>
                    </p:tgtEl>
                  </p:cond>
                </p:stCondLst>
                <p:endSync evt="end" delay="0">
                  <p:rtn val="all"/>
                </p:endSync>
                <p:childTnLst>
                  <p:par>
                    <p:cTn id="49" fill="hold">
                      <p:stCondLst>
                        <p:cond delay="0"/>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66"/>
                                        </p:tgtEl>
                                      </p:cBhvr>
                                    </p:animEffect>
                                    <p:set>
                                      <p:cBhvr>
                                        <p:cTn id="53" dur="1" fill="hold">
                                          <p:stCondLst>
                                            <p:cond delay="499"/>
                                          </p:stCondLst>
                                        </p:cTn>
                                        <p:tgtEl>
                                          <p:spTgt spid="66"/>
                                        </p:tgtEl>
                                        <p:attrNameLst>
                                          <p:attrName>style.visibility</p:attrName>
                                        </p:attrNameLst>
                                      </p:cBhvr>
                                      <p:to>
                                        <p:strVal val="hidden"/>
                                      </p:to>
                                    </p:set>
                                  </p:childTnLst>
                                </p:cTn>
                              </p:par>
                            </p:childTnLst>
                          </p:cTn>
                        </p:par>
                        <p:par>
                          <p:cTn id="54" fill="hold">
                            <p:stCondLst>
                              <p:cond delay="500"/>
                            </p:stCondLst>
                            <p:childTnLst>
                              <p:par>
                                <p:cTn id="55" presetID="1" presetClass="exit" presetSubtype="0" fill="hold" grpId="6" nodeType="afterEffect">
                                  <p:stCondLst>
                                    <p:cond delay="0"/>
                                  </p:stCondLst>
                                  <p:childTnLst>
                                    <p:set>
                                      <p:cBhvr>
                                        <p:cTn id="56"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57" restart="whenNotActive" fill="hold" evtFilter="cancelBubble" nodeType="interactiveSeq">
                <p:stCondLst>
                  <p:cond evt="onClick" delay="0">
                    <p:tgtEl>
                      <p:spTgt spid="49"/>
                    </p:tgtEl>
                  </p:cond>
                </p:stCondLst>
                <p:endSync evt="end" delay="0">
                  <p:rtn val="all"/>
                </p:endSync>
                <p:childTnLst>
                  <p:par>
                    <p:cTn id="58" fill="hold">
                      <p:stCondLst>
                        <p:cond delay="0"/>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 presetClass="entr" presetSubtype="0" fill="hold" grpId="2" nodeType="withEffect">
                                  <p:stCondLst>
                                    <p:cond delay="0"/>
                                  </p:stCondLst>
                                  <p:childTnLst>
                                    <p:set>
                                      <p:cBhvr>
                                        <p:cTn id="64" dur="1" fill="hold">
                                          <p:stCondLst>
                                            <p:cond delay="0"/>
                                          </p:stCondLst>
                                        </p:cTn>
                                        <p:tgtEl>
                                          <p:spTgt spid="2"/>
                                        </p:tgtEl>
                                        <p:attrNameLst>
                                          <p:attrName>style.visibility</p:attrName>
                                        </p:attrNameLst>
                                      </p:cBhvr>
                                      <p:to>
                                        <p:strVal val="visible"/>
                                      </p:to>
                                    </p:set>
                                  </p:childTnLst>
                                </p:cTn>
                              </p:par>
                            </p:childTnLst>
                          </p:cTn>
                        </p:par>
                      </p:childTnLst>
                    </p:cTn>
                  </p:par>
                </p:childTnLst>
              </p:cTn>
              <p:nextCondLst>
                <p:cond evt="onClick" delay="0">
                  <p:tgtEl>
                    <p:spTgt spid="49"/>
                  </p:tgtEl>
                </p:cond>
              </p:nextCondLst>
            </p:seq>
            <p:seq concurrent="1" nextAc="seek">
              <p:cTn id="65" restart="whenNotActive" fill="hold" evtFilter="cancelBubble" nodeType="interactiveSeq">
                <p:stCondLst>
                  <p:cond evt="onClick" delay="0">
                    <p:tgtEl>
                      <p:spTgt spid="69"/>
                    </p:tgtEl>
                  </p:cond>
                </p:stCondLst>
                <p:endSync evt="end" delay="0">
                  <p:rtn val="all"/>
                </p:endSync>
                <p:childTnLst>
                  <p:par>
                    <p:cTn id="66" fill="hold">
                      <p:stCondLst>
                        <p:cond delay="0"/>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69"/>
                                        </p:tgtEl>
                                      </p:cBhvr>
                                    </p:animEffect>
                                    <p:set>
                                      <p:cBhvr>
                                        <p:cTn id="70" dur="1" fill="hold">
                                          <p:stCondLst>
                                            <p:cond delay="499"/>
                                          </p:stCondLst>
                                        </p:cTn>
                                        <p:tgtEl>
                                          <p:spTgt spid="69"/>
                                        </p:tgtEl>
                                        <p:attrNameLst>
                                          <p:attrName>style.visibility</p:attrName>
                                        </p:attrNameLst>
                                      </p:cBhvr>
                                      <p:to>
                                        <p:strVal val="hidden"/>
                                      </p:to>
                                    </p:set>
                                  </p:childTnLst>
                                </p:cTn>
                              </p:par>
                            </p:childTnLst>
                          </p:cTn>
                        </p:par>
                        <p:par>
                          <p:cTn id="71" fill="hold">
                            <p:stCondLst>
                              <p:cond delay="500"/>
                            </p:stCondLst>
                            <p:childTnLst>
                              <p:par>
                                <p:cTn id="72" presetID="1" presetClass="exit" presetSubtype="0" fill="hold" grpId="5" nodeType="afterEffect">
                                  <p:stCondLst>
                                    <p:cond delay="0"/>
                                  </p:stCondLst>
                                  <p:childTnLst>
                                    <p:set>
                                      <p:cBhvr>
                                        <p:cTn id="73"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74" restart="whenNotActive" fill="hold" evtFilter="cancelBubble" nodeType="interactiveSeq">
                <p:stCondLst>
                  <p:cond evt="onClick" delay="0">
                    <p:tgtEl>
                      <p:spTgt spid="70"/>
                    </p:tgtEl>
                  </p:cond>
                </p:stCondLst>
                <p:endSync evt="end" delay="0">
                  <p:rtn val="all"/>
                </p:endSync>
                <p:childTnLst>
                  <p:par>
                    <p:cTn id="75" fill="hold">
                      <p:stCondLst>
                        <p:cond delay="0"/>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fade">
                                      <p:cBhvr>
                                        <p:cTn id="79" dur="500"/>
                                        <p:tgtEl>
                                          <p:spTgt spid="75"/>
                                        </p:tgtEl>
                                      </p:cBhvr>
                                    </p:animEffect>
                                  </p:childTnLst>
                                </p:cTn>
                              </p:par>
                              <p:par>
                                <p:cTn id="80" presetID="1" presetClass="entr" presetSubtype="0" fill="hold" grpId="7" nodeType="withEffect">
                                  <p:stCondLst>
                                    <p:cond delay="0"/>
                                  </p:stCondLst>
                                  <p:childTnLst>
                                    <p:set>
                                      <p:cBhvr>
                                        <p:cTn id="81" dur="1" fill="hold">
                                          <p:stCondLst>
                                            <p:cond delay="0"/>
                                          </p:stCondLst>
                                        </p:cTn>
                                        <p:tgtEl>
                                          <p:spTgt spid="2"/>
                                        </p:tgtEl>
                                        <p:attrNameLst>
                                          <p:attrName>style.visibility</p:attrName>
                                        </p:attrNameLst>
                                      </p:cBhvr>
                                      <p:to>
                                        <p:strVal val="visible"/>
                                      </p:to>
                                    </p:set>
                                  </p:childTnLst>
                                </p:cTn>
                              </p:par>
                            </p:childTnLst>
                          </p:cTn>
                        </p:par>
                      </p:childTnLst>
                    </p:cTn>
                  </p:par>
                </p:childTnLst>
              </p:cTn>
              <p:nextCondLst>
                <p:cond evt="onClick" delay="0">
                  <p:tgtEl>
                    <p:spTgt spid="70"/>
                  </p:tgtEl>
                </p:cond>
              </p:nextCondLst>
            </p:seq>
            <p:seq concurrent="1" nextAc="seek">
              <p:cTn id="82" restart="whenNotActive" fill="hold" evtFilter="cancelBubble" nodeType="interactiveSeq">
                <p:stCondLst>
                  <p:cond evt="onClick" delay="0">
                    <p:tgtEl>
                      <p:spTgt spid="75"/>
                    </p:tgtEl>
                  </p:cond>
                </p:stCondLst>
                <p:endSync evt="end" delay="0">
                  <p:rtn val="all"/>
                </p:endSync>
                <p:childTnLst>
                  <p:par>
                    <p:cTn id="83" fill="hold">
                      <p:stCondLst>
                        <p:cond delay="0"/>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5"/>
                                        </p:tgtEl>
                                      </p:cBhvr>
                                    </p:animEffect>
                                    <p:set>
                                      <p:cBhvr>
                                        <p:cTn id="87" dur="1" fill="hold">
                                          <p:stCondLst>
                                            <p:cond delay="499"/>
                                          </p:stCondLst>
                                        </p:cTn>
                                        <p:tgtEl>
                                          <p:spTgt spid="75"/>
                                        </p:tgtEl>
                                        <p:attrNameLst>
                                          <p:attrName>style.visibility</p:attrName>
                                        </p:attrNameLst>
                                      </p:cBhvr>
                                      <p:to>
                                        <p:strVal val="hidden"/>
                                      </p:to>
                                    </p:set>
                                  </p:childTnLst>
                                </p:cTn>
                              </p:par>
                            </p:childTnLst>
                          </p:cTn>
                        </p:par>
                        <p:par>
                          <p:cTn id="88" fill="hold">
                            <p:stCondLst>
                              <p:cond delay="500"/>
                            </p:stCondLst>
                            <p:childTnLst>
                              <p:par>
                                <p:cTn id="89" presetID="1" presetClass="exit" presetSubtype="0" fill="hold" grpId="8" nodeType="afterEffect">
                                  <p:stCondLst>
                                    <p:cond delay="0"/>
                                  </p:stCondLst>
                                  <p:childTnLst>
                                    <p:set>
                                      <p:cBhvr>
                                        <p:cTn id="90"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75"/>
                  </p:tgtEl>
                </p:cond>
              </p:nextCondLst>
            </p:seq>
          </p:childTnLst>
        </p:cTn>
      </p:par>
    </p:tnLst>
    <p:bldLst>
      <p:bldP spid="2" grpId="1" animBg="1"/>
      <p:bldP spid="2" grpId="2" animBg="1"/>
      <p:bldP spid="2" grpId="5" animBg="1"/>
      <p:bldP spid="2" grpId="6" animBg="1"/>
      <p:bldP spid="2" grpId="7" animBg="1"/>
      <p:bldP spid="2" grpId="8"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豪劲时期的中国建筑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辽国遗风</a:t>
            </a:r>
            <a:endParaRPr lang="zh-CN" altLang="en-US" dirty="0">
              <a:latin typeface="华文中宋" panose="02010600040101010101" pitchFamily="2" charset="-122"/>
              <a:ea typeface="华文中宋" panose="02010600040101010101" pitchFamily="2" charset="-122"/>
            </a:endParaRPr>
          </a:p>
        </p:txBody>
      </p:sp>
      <p:graphicFrame>
        <p:nvGraphicFramePr>
          <p:cNvPr id="14" name="内容占位符 13"/>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内容占位符 14"/>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contrast="40000"/>
                    </a14:imgEffect>
                    <a14:imgEffect>
                      <a14:colorTemperature colorTemp="11200"/>
                    </a14:imgEffect>
                    <a14:imgEffect>
                      <a14:sharpenSoften amoun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3" name="矩形 12"/>
          <p:cNvSpPr/>
          <p:nvPr/>
        </p:nvSpPr>
        <p:spPr>
          <a:xfrm>
            <a:off x="0" y="2642649"/>
            <a:ext cx="12192000" cy="1572698"/>
          </a:xfrm>
          <a:prstGeom prst="rect">
            <a:avLst/>
          </a:prstGeom>
          <a:solidFill>
            <a:srgbClr val="7F7F7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ctrTitle"/>
          </p:nvPr>
        </p:nvSpPr>
        <p:spPr>
          <a:xfrm>
            <a:off x="1956000" y="2550317"/>
            <a:ext cx="8280000" cy="1757363"/>
          </a:xfrm>
          <a:noFill/>
        </p:spPr>
        <p:txBody>
          <a:bodyPr anchor="ctr">
            <a:normAutofit/>
          </a:bodyPr>
          <a:lstStyle/>
          <a:p>
            <a:pPr indent="457200" algn="l" eaLnBrk="0" fontAlgn="ctr"/>
            <a:r>
              <a:rPr lang="zh-CN" altLang="en-US" sz="1800" dirty="0">
                <a:solidFill>
                  <a:schemeClr val="bg1">
                    <a:lumMod val="95000"/>
                  </a:schemeClr>
                </a:solidFill>
                <a:latin typeface="华文中宋" panose="02010600040101010101" pitchFamily="2" charset="-122"/>
                <a:ea typeface="华文中宋" panose="02010600040101010101" pitchFamily="2" charset="-122"/>
              </a:rPr>
              <a:t>“中国的建筑是一种高度“有机”的结构。它完全是中国土生土长的东西：孕育并发祥于遥远的史前时期；“发育”于汉代；成熟并逞其豪劲于唐代；臻于完美醇和于宋代；然后于明代初叶开始显出衰老羁直之象。”</a:t>
            </a:r>
          </a:p>
        </p:txBody>
      </p:sp>
      <p:sp>
        <p:nvSpPr>
          <p:cNvPr id="12" name="文本框 11"/>
          <p:cNvSpPr txBox="1"/>
          <p:nvPr/>
        </p:nvSpPr>
        <p:spPr>
          <a:xfrm>
            <a:off x="8781756" y="3753682"/>
            <a:ext cx="1454244" cy="369332"/>
          </a:xfrm>
          <a:prstGeom prst="rect">
            <a:avLst/>
          </a:prstGeom>
          <a:noFill/>
        </p:spPr>
        <p:txBody>
          <a:bodyPr wrap="none" rtlCol="0">
            <a:spAutoFit/>
          </a:bodyPr>
          <a:lstStyle/>
          <a:p>
            <a:r>
              <a:rPr lang="en-US" altLang="zh-CN" dirty="0">
                <a:solidFill>
                  <a:schemeClr val="bg1">
                    <a:lumMod val="95000"/>
                  </a:schemeClr>
                </a:solidFill>
                <a:latin typeface="仿宋" panose="02010609060101010101" pitchFamily="49" charset="-122"/>
                <a:ea typeface="仿宋" panose="02010609060101010101" pitchFamily="49" charset="-122"/>
              </a:rPr>
              <a:t>——</a:t>
            </a:r>
            <a:r>
              <a:rPr lang="zh-CN" altLang="en-US" dirty="0">
                <a:solidFill>
                  <a:schemeClr val="bg1">
                    <a:lumMod val="95000"/>
                  </a:schemeClr>
                </a:solidFill>
                <a:latin typeface="仿宋" panose="02010609060101010101" pitchFamily="49" charset="-122"/>
                <a:ea typeface="仿宋" panose="02010609060101010101" pitchFamily="49" charset="-122"/>
              </a:rPr>
              <a:t>梁思成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grpId="0" nodeType="withEffect">
                                  <p:stCondLst>
                                    <p:cond delay="500"/>
                                  </p:stCondLst>
                                  <p:iterate type="lt">
                                    <p:tmPct val="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anim calcmode="lin" valueType="num">
                                      <p:cBhvr>
                                        <p:cTn id="16" dur="500" fill="hold"/>
                                        <p:tgtEl>
                                          <p:spTgt spid="12"/>
                                        </p:tgtEl>
                                        <p:attrNameLst>
                                          <p:attrName>ppt_x</p:attrName>
                                        </p:attrNameLst>
                                      </p:cBhvr>
                                      <p:tavLst>
                                        <p:tav tm="0">
                                          <p:val>
                                            <p:strVal val="#ppt_x"/>
                                          </p:val>
                                        </p:tav>
                                        <p:tav tm="100000">
                                          <p:val>
                                            <p:strVal val="#ppt_x"/>
                                          </p:val>
                                        </p:tav>
                                      </p:tavLst>
                                    </p:anim>
                                    <p:anim calcmode="lin" valueType="num">
                                      <p:cBhvr>
                                        <p:cTn id="1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豪劲时期的中国建筑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辽国遗风</a:t>
            </a:r>
            <a:endParaRPr lang="zh-CN" altLang="en-US" dirty="0">
              <a:latin typeface="华文中宋" panose="02010600040101010101" pitchFamily="2" charset="-122"/>
              <a:ea typeface="华文中宋" panose="02010600040101010101" pitchFamily="2" charset="-122"/>
            </a:endParaRPr>
          </a:p>
        </p:txBody>
      </p:sp>
      <p:pic>
        <p:nvPicPr>
          <p:cNvPr id="13" name="内容占位符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272913"/>
            <a:ext cx="6172200" cy="4302649"/>
          </a:xfrm>
        </p:spPr>
      </p:pic>
      <p:sp>
        <p:nvSpPr>
          <p:cNvPr id="11" name="文本占位符 10"/>
          <p:cNvSpPr>
            <a:spLocks noGrp="1"/>
          </p:cNvSpPr>
          <p:nvPr>
            <p:ph type="body" sz="half" idx="2"/>
          </p:nvPr>
        </p:nvSpPr>
        <p:spPr/>
        <p:txBody>
          <a:bodyPr/>
          <a:lstStyle/>
          <a:p>
            <a:r>
              <a:rPr lang="zh-CN" altLang="en-US" dirty="0"/>
              <a:t>河北蓟县独乐寺观音阁</a:t>
            </a:r>
            <a:endParaRPr lang="en-US" altLang="zh-CN" dirty="0"/>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独乐寺位于蓟县县城内，相传始建于唐，后经辽统和二年（</a:t>
            </a:r>
            <a:r>
              <a:rPr lang="en-US" altLang="zh-CN" dirty="0">
                <a:latin typeface="华文中宋" panose="02010600040101010101" pitchFamily="2" charset="-122"/>
                <a:ea typeface="华文中宋" panose="02010600040101010101" pitchFamily="2" charset="-122"/>
              </a:rPr>
              <a:t>984</a:t>
            </a:r>
            <a:r>
              <a:rPr lang="zh-CN" altLang="en-US" dirty="0">
                <a:latin typeface="华文中宋" panose="02010600040101010101" pitchFamily="2" charset="-122"/>
                <a:ea typeface="华文中宋" panose="02010600040101010101" pitchFamily="2" charset="-122"/>
              </a:rPr>
              <a:t>年）重建，现存辽代建筑尚有山门及观音阁两处，今存之建筑的木构部分为当时所建的原物。</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观音阁位于山门以北，重建于辽统和二年，面阔五间（</a:t>
            </a:r>
            <a:r>
              <a:rPr lang="en-US" altLang="zh-CN" dirty="0">
                <a:latin typeface="华文中宋" panose="02010600040101010101" pitchFamily="2" charset="-122"/>
                <a:ea typeface="华文中宋" panose="02010600040101010101" pitchFamily="2" charset="-122"/>
              </a:rPr>
              <a:t>20.23m</a:t>
            </a:r>
            <a:r>
              <a:rPr lang="zh-CN" altLang="en-US" dirty="0">
                <a:latin typeface="华文中宋" panose="02010600040101010101" pitchFamily="2" charset="-122"/>
                <a:ea typeface="华文中宋" panose="02010600040101010101" pitchFamily="2" charset="-122"/>
              </a:rPr>
              <a:t>），进深四间八椽（</a:t>
            </a:r>
            <a:r>
              <a:rPr lang="en-US" altLang="zh-CN" dirty="0">
                <a:latin typeface="华文中宋" panose="02010600040101010101" pitchFamily="2" charset="-122"/>
                <a:ea typeface="华文中宋" panose="02010600040101010101" pitchFamily="2" charset="-122"/>
              </a:rPr>
              <a:t>14.26m</a:t>
            </a:r>
            <a:r>
              <a:rPr lang="zh-CN" altLang="en-US" dirty="0">
                <a:latin typeface="华文中宋" panose="02010600040101010101" pitchFamily="2" charset="-122"/>
                <a:ea typeface="华文中宋" panose="02010600040101010101" pitchFamily="2" charset="-122"/>
              </a:rPr>
              <a:t>）。外观</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层，有腰檐、平坐；内设三层（中间有一夹层）屋顶为九脊殿式样</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。这座建筑 的特色是中空，四周设两层围廊，空间构思独特。</a:t>
            </a: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p:cNvSpPr txBox="1"/>
          <p:nvPr/>
        </p:nvSpPr>
        <p:spPr>
          <a:xfrm>
            <a:off x="912741" y="6394282"/>
            <a:ext cx="2018501"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点击查看独乐寺观音阁测绘图</a:t>
            </a:r>
          </a:p>
        </p:txBody>
      </p:sp>
      <p:sp>
        <p:nvSpPr>
          <p:cNvPr id="21" name="文本框 20"/>
          <p:cNvSpPr txBox="1"/>
          <p:nvPr/>
        </p:nvSpPr>
        <p:spPr>
          <a:xfrm>
            <a:off x="3008092" y="6394282"/>
            <a:ext cx="1313180"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点击查看内部照片</a:t>
            </a:r>
          </a:p>
        </p:txBody>
      </p:sp>
      <p:sp>
        <p:nvSpPr>
          <p:cNvPr id="31" name="文本框 30"/>
          <p:cNvSpPr txBox="1"/>
          <p:nvPr/>
        </p:nvSpPr>
        <p:spPr>
          <a:xfrm>
            <a:off x="4398122" y="6394282"/>
            <a:ext cx="1172116"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点击查看剖面图</a:t>
            </a:r>
          </a:p>
        </p:txBody>
      </p:sp>
      <p:grpSp>
        <p:nvGrpSpPr>
          <p:cNvPr id="30" name="组合 29"/>
          <p:cNvGrpSpPr/>
          <p:nvPr/>
        </p:nvGrpSpPr>
        <p:grpSpPr>
          <a:xfrm>
            <a:off x="0" y="-4762"/>
            <a:ext cx="12191999" cy="5693292"/>
            <a:chOff x="0" y="-4762"/>
            <a:chExt cx="12191999" cy="5693292"/>
          </a:xfrm>
        </p:grpSpPr>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8532798" cy="5688531"/>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2030" y="-4762"/>
              <a:ext cx="4269969" cy="5693292"/>
            </a:xfrm>
            <a:prstGeom prst="rect">
              <a:avLst/>
            </a:prstGeom>
          </p:spPr>
        </p:pic>
      </p:grpSp>
      <p:sp>
        <p:nvSpPr>
          <p:cNvPr id="32" name="矩形 31"/>
          <p:cNvSpPr/>
          <p:nvPr/>
        </p:nvSpPr>
        <p:spPr>
          <a:xfrm>
            <a:off x="-1" y="-8508"/>
            <a:ext cx="12192000" cy="685799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2234" y="4763"/>
            <a:ext cx="7747531" cy="6858000"/>
          </a:xfrm>
          <a:prstGeom prst="rect">
            <a:avLst/>
          </a:pr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2858" y="-21784"/>
            <a:ext cx="7286282" cy="686549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nextCondLst>
                <p:cond evt="onClick" delay="0">
                  <p:tgtEl>
                    <p:spTgt spid="18"/>
                  </p:tgtEl>
                </p:cond>
              </p:nextCondLst>
            </p:seq>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14" restart="whenNotActive" fill="hold" evtFilter="cancelBubble" nodeType="interactiveSeq">
                <p:stCondLst>
                  <p:cond evt="onClick" delay="0">
                    <p:tgtEl>
                      <p:spTgt spid="21"/>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nextCondLst>
                <p:cond evt="onClick" delay="0">
                  <p:tgtEl>
                    <p:spTgt spid="21"/>
                  </p:tgtEl>
                </p:cond>
              </p:nextCondLst>
            </p:seq>
            <p:seq concurrent="1" nextAc="seek">
              <p:cTn id="20" restart="whenNotActive" fill="hold" evtFilter="cancelBubble" nodeType="interactiveSeq">
                <p:stCondLst>
                  <p:cond evt="onClick" delay="0">
                    <p:tgtEl>
                      <p:spTgt spid="30"/>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26" restart="whenNotActive" fill="hold" evtFilter="cancelBubble" nodeType="interactiveSeq">
                <p:stCondLst>
                  <p:cond evt="onClick" delay="0">
                    <p:tgtEl>
                      <p:spTgt spid="31"/>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childTnLst>
              </p:cTn>
              <p:nextCondLst>
                <p:cond evt="onClick" delay="0">
                  <p:tgtEl>
                    <p:spTgt spid="31"/>
                  </p:tgtEl>
                </p:cond>
              </p:nextCondLst>
            </p:seq>
            <p:seq concurrent="1" nextAc="seek">
              <p:cTn id="34" restart="whenNotActive" fill="hold" evtFilter="cancelBubble" nodeType="interactiveSeq">
                <p:stCondLst>
                  <p:cond evt="onClick" delay="0">
                    <p:tgtEl>
                      <p:spTgt spid="29"/>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9"/>
                                        </p:tgtEl>
                                      </p:cBhvr>
                                    </p:animEffect>
                                    <p:set>
                                      <p:cBhvr>
                                        <p:cTn id="39" dur="1" fill="hold">
                                          <p:stCondLst>
                                            <p:cond delay="499"/>
                                          </p:stCondLst>
                                        </p:cTn>
                                        <p:tgtEl>
                                          <p:spTgt spid="29"/>
                                        </p:tgtEl>
                                        <p:attrNameLst>
                                          <p:attrName>style.visibility</p:attrName>
                                        </p:attrNameLst>
                                      </p:cBhvr>
                                      <p:to>
                                        <p:strVal val="hidden"/>
                                      </p:to>
                                    </p:set>
                                  </p:childTnLst>
                                </p:cTn>
                              </p:par>
                            </p:childTnLst>
                          </p:cTn>
                        </p:par>
                        <p:par>
                          <p:cTn id="40" fill="hold">
                            <p:stCondLst>
                              <p:cond delay="500"/>
                            </p:stCondLst>
                            <p:childTnLst>
                              <p:par>
                                <p:cTn id="41" presetID="1" presetClass="exit" presetSubtype="0" fill="hold" grpId="1" nodeType="after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9"/>
                  </p:tgtEl>
                </p:cond>
              </p:nextCondLst>
            </p:seq>
          </p:childTnLst>
        </p:cTn>
      </p:par>
    </p:tnLst>
    <p:bldLst>
      <p:bldP spid="32" grpId="0" animBg="1"/>
      <p:bldP spid="3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358911" y="6392983"/>
            <a:ext cx="1172116" cy="261610"/>
          </a:xfrm>
          <a:prstGeom prst="rect">
            <a:avLst/>
          </a:prstGeom>
          <a:solidFill>
            <a:srgbClr val="4472C4"/>
          </a:solidFill>
          <a:ln>
            <a:noFill/>
          </a:ln>
        </p:spPr>
        <p:txBody>
          <a:bodyPr wrap="none" rtlCol="0">
            <a:spAutoFit/>
          </a:bodyPr>
          <a:lstStyle/>
          <a:p>
            <a:r>
              <a:rPr lang="zh-CN" altLang="en-US" sz="1100" dirty="0">
                <a:solidFill>
                  <a:schemeClr val="bg1"/>
                </a:solidFill>
              </a:rPr>
              <a:t>应县木塔的斗拱</a:t>
            </a:r>
          </a:p>
        </p:txBody>
      </p:sp>
      <p:sp>
        <p:nvSpPr>
          <p:cNvPr id="19" name="文本框 18"/>
          <p:cNvSpPr txBox="1"/>
          <p:nvPr/>
        </p:nvSpPr>
        <p:spPr>
          <a:xfrm>
            <a:off x="4543521" y="6394282"/>
            <a:ext cx="1736373"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点击查看应县木塔渲染图</a:t>
            </a:r>
          </a:p>
        </p:txBody>
      </p:sp>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豪劲时期的中国建筑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辽国遗风</a:t>
            </a:r>
            <a:endParaRPr lang="zh-CN" altLang="en-US" dirty="0">
              <a:latin typeface="华文中宋" panose="02010600040101010101" pitchFamily="2" charset="-122"/>
              <a:ea typeface="华文中宋" panose="02010600040101010101" pitchFamily="2" charset="-122"/>
            </a:endParaRPr>
          </a:p>
        </p:txBody>
      </p:sp>
      <p:sp>
        <p:nvSpPr>
          <p:cNvPr id="2" name="文本占位符 1"/>
          <p:cNvSpPr>
            <a:spLocks noGrp="1"/>
          </p:cNvSpPr>
          <p:nvPr>
            <p:ph type="body" sz="half" idx="2"/>
          </p:nvPr>
        </p:nvSpPr>
        <p:spPr/>
        <p:txBody>
          <a:bodyPr/>
          <a:lstStyle/>
          <a:p>
            <a:r>
              <a:rPr lang="zh-CN" altLang="en-US" dirty="0"/>
              <a:t>山西应县佛宫寺释迦塔</a:t>
            </a:r>
            <a:endParaRPr lang="en-US" altLang="zh-CN" dirty="0"/>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即应县木塔，位于山西省朔州市应县城西北佛宫寺内。建于辽清宁二年（宋至和三年公元</a:t>
            </a:r>
            <a:r>
              <a:rPr lang="en-US" altLang="zh-CN" dirty="0">
                <a:latin typeface="华文中宋" panose="02010600040101010101" pitchFamily="2" charset="-122"/>
                <a:ea typeface="华文中宋" panose="02010600040101010101" pitchFamily="2" charset="-122"/>
              </a:rPr>
              <a:t>1056</a:t>
            </a:r>
            <a:r>
              <a:rPr lang="zh-CN" altLang="en-US" dirty="0">
                <a:latin typeface="华文中宋" panose="02010600040101010101" pitchFamily="2" charset="-122"/>
                <a:ea typeface="华文中宋" panose="02010600040101010101" pitchFamily="2" charset="-122"/>
              </a:rPr>
              <a:t>年），金明昌六年（南宋庆元一年公元</a:t>
            </a:r>
            <a:r>
              <a:rPr lang="en-US" altLang="zh-CN" dirty="0">
                <a:latin typeface="华文中宋" panose="02010600040101010101" pitchFamily="2" charset="-122"/>
                <a:ea typeface="华文中宋" panose="02010600040101010101" pitchFamily="2" charset="-122"/>
              </a:rPr>
              <a:t>1195</a:t>
            </a:r>
            <a:r>
              <a:rPr lang="zh-CN" altLang="en-US" dirty="0">
                <a:latin typeface="华文中宋" panose="02010600040101010101" pitchFamily="2" charset="-122"/>
                <a:ea typeface="华文中宋" panose="02010600040101010101" pitchFamily="2" charset="-122"/>
              </a:rPr>
              <a:t>年）增修完毕，是中国现存最高最古的且唯一一座木构塔式建筑。是世界上现存最高的木造建筑。</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释迦塔除经受日夜、四季变化、风霜雨雪侵蚀外，还遭受了多次强地震袭击，仅烈度在五度以上的地震就有十几次。</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拥有五十六种不同的斗拱</a:t>
            </a: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5302"/>
            <a:ext cx="6172200" cy="4117870"/>
          </a:xfrm>
        </p:spPr>
      </p:pic>
      <p:sp>
        <p:nvSpPr>
          <p:cNvPr id="13" name="文本框 12"/>
          <p:cNvSpPr txBox="1"/>
          <p:nvPr/>
        </p:nvSpPr>
        <p:spPr>
          <a:xfrm>
            <a:off x="912741" y="6394282"/>
            <a:ext cx="1736373"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点击查看应县木塔剖面图</a:t>
            </a:r>
          </a:p>
        </p:txBody>
      </p:sp>
      <p:sp>
        <p:nvSpPr>
          <p:cNvPr id="16" name="文本框 15"/>
          <p:cNvSpPr txBox="1"/>
          <p:nvPr/>
        </p:nvSpPr>
        <p:spPr>
          <a:xfrm>
            <a:off x="2728131" y="6394282"/>
            <a:ext cx="1736373"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点击查看应县木塔测绘图</a:t>
            </a:r>
          </a:p>
        </p:txBody>
      </p:sp>
      <p:sp>
        <p:nvSpPr>
          <p:cNvPr id="28" name="矩形 27"/>
          <p:cNvSpPr/>
          <p:nvPr/>
        </p:nvSpPr>
        <p:spPr>
          <a:xfrm>
            <a:off x="0" y="0"/>
            <a:ext cx="12192000" cy="685799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200" y="-57898"/>
            <a:ext cx="6234513" cy="6959065"/>
          </a:xfrm>
          <a:prstGeom prst="rect">
            <a:avLst/>
          </a:prstGeom>
        </p:spPr>
      </p:pic>
      <p:grpSp>
        <p:nvGrpSpPr>
          <p:cNvPr id="24" name="组合 23"/>
          <p:cNvGrpSpPr/>
          <p:nvPr/>
        </p:nvGrpSpPr>
        <p:grpSpPr>
          <a:xfrm>
            <a:off x="637200" y="0"/>
            <a:ext cx="11277864" cy="6862764"/>
            <a:chOff x="878843" y="-4764"/>
            <a:chExt cx="11277864" cy="6862764"/>
          </a:xfrm>
        </p:grpSpPr>
        <p:grpSp>
          <p:nvGrpSpPr>
            <p:cNvPr id="21" name="组合 20"/>
            <p:cNvGrpSpPr/>
            <p:nvPr/>
          </p:nvGrpSpPr>
          <p:grpSpPr>
            <a:xfrm>
              <a:off x="878843" y="-4764"/>
              <a:ext cx="11277864" cy="6862764"/>
              <a:chOff x="878843" y="-4764"/>
              <a:chExt cx="11277864" cy="6862764"/>
            </a:xfrm>
          </p:grpSpPr>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843" y="-4764"/>
                <a:ext cx="3928703" cy="6858000"/>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736" y="0"/>
                <a:ext cx="5994971" cy="6858000"/>
              </a:xfrm>
              <a:prstGeom prst="rect">
                <a:avLst/>
              </a:prstGeom>
            </p:spPr>
          </p:pic>
        </p:gr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6404" y="-4764"/>
              <a:ext cx="2450422" cy="6858000"/>
            </a:xfrm>
            <a:prstGeom prst="rect">
              <a:avLst/>
            </a:prstGeom>
          </p:spPr>
        </p:pic>
      </p:grpSp>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5200" y="4764"/>
            <a:ext cx="3689604" cy="6858000"/>
          </a:xfrm>
          <a:prstGeom prst="rect">
            <a:avLst/>
          </a:prstGeom>
        </p:spPr>
      </p:pic>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4800" y="-1"/>
            <a:ext cx="9899617" cy="685799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childTnLst>
              </p:cTn>
              <p:nextCondLst>
                <p:cond evt="onClick" delay="0">
                  <p:tgtEl>
                    <p:spTgt spid="13"/>
                  </p:tgtEl>
                </p:cond>
              </p:nextCondLst>
            </p:seq>
            <p:seq concurrent="1" nextAc="seek">
              <p:cTn id="10" restart="whenNotActive" fill="hold" evtFilter="cancelBubble" nodeType="interactiveSeq">
                <p:stCondLst>
                  <p:cond evt="onClick" delay="0">
                    <p:tgtEl>
                      <p:spTgt spid="12"/>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3" nodeType="after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9" restart="whenNotActive" fill="hold" evtFilter="cancelBubble" nodeType="interactiveSeq">
                <p:stCondLst>
                  <p:cond evt="onClick" delay="0">
                    <p:tgtEl>
                      <p:spTgt spid="16"/>
                    </p:tgtEl>
                  </p:cond>
                </p:stCondLst>
                <p:endSync evt="end" delay="0">
                  <p:rtn val="all"/>
                </p:endSync>
                <p:childTnLst>
                  <p:par>
                    <p:cTn id="20" fill="hold">
                      <p:stCondLst>
                        <p:cond delay="0"/>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nextCondLst>
                <p:cond evt="onClick" delay="0">
                  <p:tgtEl>
                    <p:spTgt spid="16"/>
                  </p:tgtEl>
                </p:cond>
              </p:nextCondLst>
            </p:seq>
            <p:seq concurrent="1" nextAc="seek">
              <p:cTn id="25" restart="whenNotActive" fill="hold" evtFilter="cancelBubble" nodeType="interactiveSeq">
                <p:stCondLst>
                  <p:cond evt="onClick" delay="0">
                    <p:tgtEl>
                      <p:spTgt spid="24"/>
                    </p:tgtEl>
                  </p:cond>
                </p:stCondLst>
                <p:endSync evt="end" delay="0">
                  <p:rtn val="all"/>
                </p:endSync>
                <p:childTnLst>
                  <p:par>
                    <p:cTn id="26" fill="hold">
                      <p:stCondLst>
                        <p:cond delay="0"/>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31" restart="whenNotActive" fill="hold" evtFilter="cancelBubble" nodeType="interactiveSeq">
                <p:stCondLst>
                  <p:cond evt="onClick" delay="0">
                    <p:tgtEl>
                      <p:spTgt spid="19"/>
                    </p:tgtEl>
                  </p:cond>
                </p:stCondLst>
                <p:endSync evt="end" delay="0">
                  <p:rtn val="all"/>
                </p:endSync>
                <p:childTnLst>
                  <p:par>
                    <p:cTn id="32" fill="hold">
                      <p:stCondLst>
                        <p:cond delay="0"/>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 presetClass="entr" presetSubtype="0" fill="hold" grpId="4"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nextCondLst>
                <p:cond evt="onClick" delay="0">
                  <p:tgtEl>
                    <p:spTgt spid="19"/>
                  </p:tgtEl>
                </p:cond>
              </p:nextCondLst>
            </p:seq>
            <p:seq concurrent="1" nextAc="seek">
              <p:cTn id="39" restart="whenNotActive" fill="hold" evtFilter="cancelBubble" nodeType="interactiveSeq">
                <p:stCondLst>
                  <p:cond evt="onClick" delay="0">
                    <p:tgtEl>
                      <p:spTgt spid="27"/>
                    </p:tgtEl>
                  </p:cond>
                </p:stCondLst>
                <p:endSync evt="end" delay="0">
                  <p:rtn val="all"/>
                </p:endSync>
                <p:childTnLst>
                  <p:par>
                    <p:cTn id="40" fill="hold">
                      <p:stCondLst>
                        <p:cond delay="0"/>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childTnLst>
                          </p:cTn>
                        </p:par>
                        <p:par>
                          <p:cTn id="45" fill="hold">
                            <p:stCondLst>
                              <p:cond delay="500"/>
                            </p:stCondLst>
                            <p:childTnLst>
                              <p:par>
                                <p:cTn id="46" presetID="1" presetClass="exit" presetSubtype="0" fill="hold" grpId="5" nodeType="afterEffect">
                                  <p:stCondLst>
                                    <p:cond delay="0"/>
                                  </p:stCondLst>
                                  <p:childTnLst>
                                    <p:set>
                                      <p:cBhvr>
                                        <p:cTn id="47" dur="1" fill="hold">
                                          <p:stCondLst>
                                            <p:cond delay="0"/>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48" restart="whenNotActive" fill="hold" evtFilter="cancelBubble" nodeType="interactiveSeq">
                <p:stCondLst>
                  <p:cond evt="onClick" delay="0">
                    <p:tgtEl>
                      <p:spTgt spid="22"/>
                    </p:tgtEl>
                  </p:cond>
                </p:stCondLst>
                <p:endSync evt="end" delay="0">
                  <p:rtn val="all"/>
                </p:endSync>
                <p:childTnLst>
                  <p:par>
                    <p:cTn id="49" fill="hold">
                      <p:stCondLst>
                        <p:cond delay="0"/>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 presetClass="entr" presetSubtype="0" fill="hold" grpId="6"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childTnLst>
                          </p:cTn>
                        </p:par>
                      </p:childTnLst>
                    </p:cTn>
                  </p:par>
                </p:childTnLst>
              </p:cTn>
              <p:nextCondLst>
                <p:cond evt="onClick" delay="0">
                  <p:tgtEl>
                    <p:spTgt spid="22"/>
                  </p:tgtEl>
                </p:cond>
              </p:nextCondLst>
            </p:seq>
            <p:seq concurrent="1" nextAc="seek">
              <p:cTn id="56" restart="whenNotActive" fill="hold" evtFilter="cancelBubble" nodeType="interactiveSeq">
                <p:stCondLst>
                  <p:cond evt="onClick" delay="0">
                    <p:tgtEl>
                      <p:spTgt spid="3"/>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 presetClass="exit" presetSubtype="0" fill="hold" grpId="7" nodeType="withEffect">
                                  <p:stCondLst>
                                    <p:cond delay="0"/>
                                  </p:stCondLst>
                                  <p:childTnLst>
                                    <p:set>
                                      <p:cBhvr>
                                        <p:cTn id="63" dur="1" fill="hold">
                                          <p:stCondLst>
                                            <p:cond delay="0"/>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28" grpId="0" animBg="1"/>
      <p:bldP spid="28" grpId="3" animBg="1"/>
      <p:bldP spid="28" grpId="4" animBg="1"/>
      <p:bldP spid="28" grpId="5" animBg="1"/>
      <p:bldP spid="28" grpId="6" animBg="1"/>
      <p:bldP spid="28" grpId="7"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豪劲时期的中国建筑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辽国遗风</a:t>
            </a:r>
            <a:endParaRPr lang="zh-CN" altLang="en-US" dirty="0">
              <a:latin typeface="华文中宋" panose="02010600040101010101" pitchFamily="2" charset="-122"/>
              <a:ea typeface="华文中宋" panose="02010600040101010101" pitchFamily="2" charset="-122"/>
            </a:endParaRPr>
          </a:p>
        </p:txBody>
      </p:sp>
      <p:sp>
        <p:nvSpPr>
          <p:cNvPr id="12" name="文本占位符 11"/>
          <p:cNvSpPr>
            <a:spLocks noGrp="1"/>
          </p:cNvSpPr>
          <p:nvPr>
            <p:ph type="body" idx="1"/>
          </p:nvPr>
        </p:nvSpPr>
        <p:spPr/>
        <p:txBody>
          <a:bodyPr/>
          <a:lstStyle/>
          <a:p>
            <a:r>
              <a:rPr lang="zh-CN" altLang="en-US" dirty="0"/>
              <a:t>山西大同下华严寺薄伽教藏殿的天宫楼阁壁藏</a:t>
            </a:r>
          </a:p>
        </p:txBody>
      </p:sp>
      <p:pic>
        <p:nvPicPr>
          <p:cNvPr id="19" name="内容占位符 18"/>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71731" y="2649402"/>
            <a:ext cx="5093900" cy="3395933"/>
          </a:xfrm>
        </p:spPr>
      </p:pic>
      <p:sp>
        <p:nvSpPr>
          <p:cNvPr id="16" name="文本占位符 15"/>
          <p:cNvSpPr>
            <a:spLocks noGrp="1"/>
          </p:cNvSpPr>
          <p:nvPr>
            <p:ph type="body" sz="quarter" idx="3"/>
          </p:nvPr>
        </p:nvSpPr>
        <p:spPr/>
        <p:txBody>
          <a:bodyPr/>
          <a:lstStyle/>
          <a:p>
            <a:r>
              <a:rPr lang="en-US" altLang="zh-CN" dirty="0"/>
              <a:t>《</a:t>
            </a:r>
            <a:r>
              <a:rPr lang="zh-CN" altLang="en-US" dirty="0"/>
              <a:t>营造法式</a:t>
            </a:r>
            <a:r>
              <a:rPr lang="en-US" altLang="zh-CN" dirty="0"/>
              <a:t>》</a:t>
            </a:r>
            <a:r>
              <a:rPr lang="zh-CN" altLang="en-US" dirty="0"/>
              <a:t>中的“天宫楼阁”佛道帐图样</a:t>
            </a:r>
          </a:p>
        </p:txBody>
      </p:sp>
      <p:pic>
        <p:nvPicPr>
          <p:cNvPr id="21" name="内容占位符 2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92993" y="2505075"/>
            <a:ext cx="4741601" cy="3684588"/>
          </a:xfrm>
        </p:spPr>
      </p:pic>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矩形 23"/>
          <p:cNvSpPr/>
          <p:nvPr/>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939" y="0"/>
            <a:ext cx="8825383"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childTnLst>
              </p:cTn>
              <p:nextCondLst>
                <p:cond evt="onClick" delay="0">
                  <p:tgtEl>
                    <p:spTgt spid="21"/>
                  </p:tgtEl>
                </p:cond>
              </p:nextCondLst>
            </p:seq>
            <p:seq concurrent="1" nextAc="seek">
              <p:cTn id="10" restart="whenNotActive" fill="hold" evtFilter="cancelBubble" nodeType="interactiveSeq">
                <p:stCondLst>
                  <p:cond evt="onClick" delay="0">
                    <p:tgtEl>
                      <p:spTgt spid="23"/>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1" nodeType="after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24" grpId="0" animBg="1"/>
      <p:bldP spid="2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30000"/>
                    </a14:imgEffect>
                    <a14:imgEffect>
                      <a14:colorTemperature colorTemp="11200"/>
                    </a14:imgEffect>
                    <a14:imgEffect>
                      <a14:brightnessContrast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0" y="3429000"/>
            <a:ext cx="12192000" cy="266065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p:txBody>
          <a:bodyPr/>
          <a:lstStyle/>
          <a:p>
            <a:r>
              <a:rPr lang="zh-CN" altLang="en-US" dirty="0">
                <a:solidFill>
                  <a:schemeClr val="bg1"/>
                </a:solidFill>
                <a:latin typeface="华文中宋" panose="02010600040101010101" pitchFamily="2" charset="-122"/>
                <a:ea typeface="华文中宋" panose="02010600040101010101" pitchFamily="2" charset="-122"/>
              </a:rPr>
              <a:t>中国建筑完善期</a:t>
            </a:r>
          </a:p>
        </p:txBody>
      </p:sp>
      <p:sp>
        <p:nvSpPr>
          <p:cNvPr id="9" name="文本占位符 8"/>
          <p:cNvSpPr>
            <a:spLocks noGrp="1"/>
          </p:cNvSpPr>
          <p:nvPr>
            <p:ph type="body" idx="1"/>
          </p:nvPr>
        </p:nvSpPr>
        <p:spPr>
          <a:xfrm>
            <a:off x="831850" y="4589463"/>
            <a:ext cx="10515600" cy="1500187"/>
          </a:xfrm>
          <a:noFill/>
        </p:spPr>
        <p:txBody>
          <a:bodyPr>
            <a:normAutofit/>
          </a:bodyPr>
          <a:lstStyle/>
          <a:p>
            <a:r>
              <a:rPr lang="zh-CN" altLang="en-US" sz="1800" dirty="0">
                <a:solidFill>
                  <a:schemeClr val="bg1">
                    <a:lumMod val="95000"/>
                  </a:schemeClr>
                </a:solidFill>
              </a:rPr>
              <a:t>醇和时期</a:t>
            </a:r>
            <a:r>
              <a:rPr lang="en-US" altLang="zh-CN" sz="1200" dirty="0">
                <a:solidFill>
                  <a:schemeClr val="bg1">
                    <a:lumMod val="95000"/>
                  </a:schemeClr>
                </a:solidFill>
              </a:rPr>
              <a:t>——</a:t>
            </a:r>
            <a:r>
              <a:rPr lang="zh-CN" altLang="en-US" sz="1200" dirty="0">
                <a:solidFill>
                  <a:schemeClr val="bg1">
                    <a:lumMod val="95000"/>
                  </a:schemeClr>
                </a:solidFill>
              </a:rPr>
              <a:t>北宋中期，辽后期</a:t>
            </a:r>
            <a:r>
              <a:rPr lang="en-US" altLang="zh-CN" sz="1200" dirty="0">
                <a:solidFill>
                  <a:schemeClr val="bg1">
                    <a:lumMod val="95000"/>
                  </a:schemeClr>
                </a:solidFill>
              </a:rPr>
              <a:t>—</a:t>
            </a:r>
            <a:r>
              <a:rPr lang="zh-CN" altLang="en-US" sz="1200" dirty="0">
                <a:solidFill>
                  <a:schemeClr val="bg1">
                    <a:lumMod val="95000"/>
                  </a:schemeClr>
                </a:solidFill>
              </a:rPr>
              <a:t>南宋</a:t>
            </a:r>
            <a:r>
              <a:rPr lang="en-US" altLang="zh-CN" sz="1200" dirty="0">
                <a:solidFill>
                  <a:schemeClr val="bg1">
                    <a:lumMod val="95000"/>
                  </a:schemeClr>
                </a:solidFill>
              </a:rPr>
              <a:t>—</a:t>
            </a:r>
            <a:r>
              <a:rPr lang="zh-CN" altLang="en-US" sz="1200" dirty="0">
                <a:solidFill>
                  <a:schemeClr val="bg1">
                    <a:lumMod val="95000"/>
                  </a:schemeClr>
                </a:solidFill>
              </a:rPr>
              <a:t>元</a:t>
            </a:r>
            <a:r>
              <a:rPr lang="en-US" altLang="zh-CN" sz="1200" dirty="0">
                <a:solidFill>
                  <a:schemeClr val="bg1">
                    <a:lumMod val="95000"/>
                  </a:schemeClr>
                </a:solidFill>
              </a:rPr>
              <a:t>—</a:t>
            </a:r>
            <a:r>
              <a:rPr lang="zh-CN" altLang="en-US" sz="1200" dirty="0">
                <a:solidFill>
                  <a:schemeClr val="bg1">
                    <a:lumMod val="95000"/>
                  </a:schemeClr>
                </a:solidFill>
              </a:rPr>
              <a:t>明永乐以前（约</a:t>
            </a:r>
            <a:r>
              <a:rPr lang="en-US" altLang="zh-CN" sz="1200" dirty="0">
                <a:solidFill>
                  <a:schemeClr val="bg1">
                    <a:lumMod val="95000"/>
                  </a:schemeClr>
                </a:solidFill>
              </a:rPr>
              <a:t>1000s-1400s</a:t>
            </a:r>
            <a:r>
              <a:rPr lang="zh-CN" altLang="en-US" sz="1200" dirty="0">
                <a:solidFill>
                  <a:schemeClr val="bg1">
                    <a:lumMod val="95000"/>
                  </a:schemeClr>
                </a:solidFill>
              </a:rPr>
              <a:t>）</a:t>
            </a:r>
            <a:endParaRPr lang="en-US" altLang="zh-CN" sz="1200" dirty="0">
              <a:solidFill>
                <a:schemeClr val="bg1">
                  <a:lumMod val="95000"/>
                </a:schemeClr>
              </a:solidFill>
            </a:endParaRPr>
          </a:p>
          <a:p>
            <a:r>
              <a:rPr lang="en-US" altLang="zh-CN" sz="2000" dirty="0">
                <a:solidFill>
                  <a:schemeClr val="bg1">
                    <a:lumMod val="95000"/>
                  </a:schemeClr>
                </a:solidFill>
                <a:latin typeface="新宋体" panose="02010609030101010101" pitchFamily="49" charset="-122"/>
                <a:ea typeface="新宋体" panose="02010609030101010101" pitchFamily="49" charset="-122"/>
              </a:rPr>
              <a:t>&gt;&gt;</a:t>
            </a:r>
            <a:r>
              <a:rPr lang="zh-CN" altLang="en-US" sz="2000" dirty="0">
                <a:solidFill>
                  <a:schemeClr val="bg1">
                    <a:lumMod val="95000"/>
                  </a:schemeClr>
                </a:solidFill>
                <a:latin typeface="新宋体" panose="02010609030101010101" pitchFamily="49" charset="-122"/>
                <a:ea typeface="新宋体" panose="02010609030101010101" pitchFamily="49" charset="-122"/>
              </a:rPr>
              <a:t>醇和时期发端于</a:t>
            </a:r>
            <a:r>
              <a:rPr lang="en-US" altLang="zh-CN" sz="2000" dirty="0">
                <a:solidFill>
                  <a:schemeClr val="bg1">
                    <a:lumMod val="95000"/>
                  </a:schemeClr>
                </a:solidFill>
                <a:latin typeface="新宋体" panose="02010609030101010101" pitchFamily="49" charset="-122"/>
                <a:ea typeface="新宋体" panose="02010609030101010101" pitchFamily="49" charset="-122"/>
              </a:rPr>
              <a:t>11</a:t>
            </a:r>
            <a:r>
              <a:rPr lang="zh-CN" altLang="en-US" sz="2000" dirty="0">
                <a:solidFill>
                  <a:schemeClr val="bg1">
                    <a:lumMod val="95000"/>
                  </a:schemeClr>
                </a:solidFill>
                <a:latin typeface="新宋体" panose="02010609030101010101" pitchFamily="49" charset="-122"/>
                <a:ea typeface="新宋体" panose="02010609030101010101" pitchFamily="49" charset="-122"/>
              </a:rPr>
              <a:t>世纪的汴梁，五代南方的秀丽和唐代北方的壮硕在这里交融，创造了一种以典雅优美为其特征的新格调。</a:t>
            </a:r>
            <a:endParaRPr lang="en-US" altLang="zh-CN" sz="1200" dirty="0">
              <a:solidFill>
                <a:schemeClr val="bg1">
                  <a:lumMod val="95000"/>
                </a:schemeClr>
              </a:solidFill>
              <a:latin typeface="新宋体" panose="02010609030101010101" pitchFamily="49" charset="-122"/>
              <a:ea typeface="新宋体" panose="02010609030101010101" pitchFamily="49" charset="-122"/>
            </a:endParaRPr>
          </a:p>
        </p:txBody>
      </p:sp>
      <p:grpSp>
        <p:nvGrpSpPr>
          <p:cNvPr id="5" name="组合 4"/>
          <p:cNvGrpSpPr/>
          <p:nvPr/>
        </p:nvGrpSpPr>
        <p:grpSpPr>
          <a:xfrm>
            <a:off x="315157" y="6414116"/>
            <a:ext cx="520734" cy="221942"/>
            <a:chOff x="315157" y="6414116"/>
            <a:chExt cx="520734" cy="221942"/>
          </a:xfrm>
        </p:grpSpPr>
        <p:sp>
          <p:nvSpPr>
            <p:cNvPr id="6" name="动作按钮: 后退或前一项 5">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动作按钮: 前进或下一项 6">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anim calcmode="lin" valueType="num">
                                      <p:cBhvr>
                                        <p:cTn id="12" dur="250" fill="hold"/>
                                        <p:tgtEl>
                                          <p:spTgt spid="8"/>
                                        </p:tgtEl>
                                        <p:attrNameLst>
                                          <p:attrName>ppt_x</p:attrName>
                                        </p:attrNameLst>
                                      </p:cBhvr>
                                      <p:tavLst>
                                        <p:tav tm="0">
                                          <p:val>
                                            <p:strVal val="#ppt_x"/>
                                          </p:val>
                                        </p:tav>
                                        <p:tav tm="100000">
                                          <p:val>
                                            <p:strVal val="#ppt_x"/>
                                          </p:val>
                                        </p:tav>
                                      </p:tavLst>
                                    </p:anim>
                                    <p:anim calcmode="lin" valueType="num">
                                      <p:cBhvr>
                                        <p:cTn id="13" dur="25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anim calcmode="lin" valueType="num">
                                      <p:cBhvr>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anim calcmode="lin" valueType="num">
                                      <p:cBhvr>
                                        <p:cTn id="2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醇和时期的中国建筑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宋金揽胜</a:t>
            </a:r>
            <a:endParaRPr lang="zh-CN" altLang="en-US" dirty="0">
              <a:latin typeface="华文中宋" panose="02010600040101010101" pitchFamily="2" charset="-122"/>
              <a:ea typeface="华文中宋" panose="02010600040101010101" pitchFamily="2" charset="-122"/>
            </a:endParaRPr>
          </a:p>
        </p:txBody>
      </p:sp>
      <p:graphicFrame>
        <p:nvGraphicFramePr>
          <p:cNvPr id="2" name="内容占位符 1"/>
          <p:cNvGraphicFramePr>
            <a:graphicFrameLocks noGrp="1"/>
          </p:cNvGraphicFramePr>
          <p:nvPr>
            <p:ph idx="1"/>
            <p:extLst>
              <p:ext uri="{D42A27DB-BD31-4B8C-83A1-F6EECF244321}">
                <p14:modId xmlns:p14="http://schemas.microsoft.com/office/powerpoint/2010/main" val="32393614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912741" y="6394282"/>
            <a:ext cx="1872629"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点击查看圣母殿草架侧样图</a:t>
            </a:r>
          </a:p>
        </p:txBody>
      </p:sp>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醇和时期的中国建筑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宋金揽胜</a:t>
            </a:r>
            <a:endParaRPr lang="zh-CN" altLang="en-US" dirty="0">
              <a:latin typeface="华文中宋" panose="02010600040101010101" pitchFamily="2" charset="-122"/>
              <a:ea typeface="华文中宋" panose="02010600040101010101" pitchFamily="2" charset="-122"/>
            </a:endParaRPr>
          </a:p>
        </p:txBody>
      </p:sp>
      <p:sp>
        <p:nvSpPr>
          <p:cNvPr id="11" name="文本占位符 10"/>
          <p:cNvSpPr>
            <a:spLocks noGrp="1"/>
          </p:cNvSpPr>
          <p:nvPr>
            <p:ph type="body" sz="half" idx="2"/>
          </p:nvPr>
        </p:nvSpPr>
        <p:spPr/>
        <p:txBody>
          <a:bodyPr/>
          <a:lstStyle/>
          <a:p>
            <a:r>
              <a:rPr lang="zh-CN" altLang="en-US" dirty="0"/>
              <a:t>山西太原晋祠</a:t>
            </a:r>
            <a:endParaRPr lang="en-US" altLang="zh-CN" dirty="0"/>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山西太原近郊的晋祠，是中国现存最早的皇家祭祀园林，其历史最早可以追溯到西周时代的晋国宗祠。祠内有宋代圣母殿、金代献殿以及鱼沼飞梁等景观。</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圣母殿是全祠的主殿，殿内供奉的是西周时周武王的妻子，周成王和唐叔虞的母亲，姜子牙的女儿邑姜。大殿创建于北宋太平兴国九年（</a:t>
            </a:r>
            <a:r>
              <a:rPr lang="en-US" altLang="zh-CN" dirty="0">
                <a:latin typeface="华文中宋" panose="02010600040101010101" pitchFamily="2" charset="-122"/>
                <a:ea typeface="华文中宋" panose="02010600040101010101" pitchFamily="2" charset="-122"/>
              </a:rPr>
              <a:t>984</a:t>
            </a:r>
            <a:r>
              <a:rPr lang="zh-CN" altLang="en-US" dirty="0">
                <a:latin typeface="华文中宋" panose="02010600040101010101" pitchFamily="2" charset="-122"/>
                <a:ea typeface="华文中宋" panose="02010600040101010101" pitchFamily="2" charset="-122"/>
              </a:rPr>
              <a:t>年）。殿周围廊，是我国现存古建筑中“副阶周匝”的最早实例。前廊中的八根木雕盘龙也是我国现存最早的。</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献殿始建于金大定八年（</a:t>
            </a:r>
            <a:r>
              <a:rPr lang="en-US" altLang="zh-CN" dirty="0">
                <a:latin typeface="华文中宋" panose="02010600040101010101" pitchFamily="2" charset="-122"/>
                <a:ea typeface="华文中宋" panose="02010600040101010101" pitchFamily="2" charset="-122"/>
              </a:rPr>
              <a:t>1168</a:t>
            </a:r>
            <a:r>
              <a:rPr lang="zh-CN" altLang="en-US" dirty="0">
                <a:latin typeface="华文中宋" panose="02010600040101010101" pitchFamily="2" charset="-122"/>
                <a:ea typeface="华文中宋" panose="02010600040101010101" pitchFamily="2" charset="-122"/>
              </a:rPr>
              <a:t>年），明万历二十二年（</a:t>
            </a:r>
            <a:r>
              <a:rPr lang="en-US" altLang="zh-CN" dirty="0">
                <a:latin typeface="华文中宋" panose="02010600040101010101" pitchFamily="2" charset="-122"/>
                <a:ea typeface="华文中宋" panose="02010600040101010101" pitchFamily="2" charset="-122"/>
              </a:rPr>
              <a:t>1594</a:t>
            </a:r>
            <a:r>
              <a:rPr lang="zh-CN" altLang="en-US" dirty="0">
                <a:latin typeface="华文中宋" panose="02010600040101010101" pitchFamily="2" charset="-122"/>
                <a:ea typeface="华文中宋" panose="02010600040101010101" pitchFamily="2" charset="-122"/>
              </a:rPr>
              <a:t>年）修葺，是祭祀时陈列供品的场所。结构亦亭亦殿。</a:t>
            </a: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p:cNvSpPr txBox="1"/>
          <p:nvPr/>
        </p:nvSpPr>
        <p:spPr>
          <a:xfrm>
            <a:off x="2867028" y="6389898"/>
            <a:ext cx="1313180"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点击查看献殿外景</a:t>
            </a:r>
          </a:p>
        </p:txBody>
      </p:sp>
      <p:sp>
        <p:nvSpPr>
          <p:cNvPr id="31" name="文本框 30"/>
          <p:cNvSpPr txBox="1"/>
          <p:nvPr/>
        </p:nvSpPr>
        <p:spPr>
          <a:xfrm>
            <a:off x="4257058" y="6389898"/>
            <a:ext cx="1454244"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点击查看圣母殿檐柱</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8895"/>
            <a:ext cx="6172200" cy="4110685"/>
          </a:xfrm>
        </p:spPr>
      </p:pic>
      <p:sp>
        <p:nvSpPr>
          <p:cNvPr id="22" name="矩形 21"/>
          <p:cNvSpPr/>
          <p:nvPr/>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000" y="257175"/>
            <a:ext cx="9525000" cy="6343650"/>
          </a:xfrm>
          <a:prstGeom prst="rect">
            <a:avLst/>
          </a:prstGeom>
        </p:spPr>
      </p:pic>
      <p:grpSp>
        <p:nvGrpSpPr>
          <p:cNvPr id="19" name="组合 18"/>
          <p:cNvGrpSpPr/>
          <p:nvPr/>
        </p:nvGrpSpPr>
        <p:grpSpPr>
          <a:xfrm>
            <a:off x="1332000" y="261937"/>
            <a:ext cx="9525000" cy="6334125"/>
            <a:chOff x="1333500" y="261937"/>
            <a:chExt cx="9525000" cy="6334125"/>
          </a:xfrm>
        </p:grpSpPr>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261937"/>
              <a:ext cx="9525000" cy="6334125"/>
            </a:xfrm>
            <a:prstGeom prst="rect">
              <a:avLst/>
            </a:prstGeom>
          </p:spPr>
        </p:pic>
        <p:sp>
          <p:nvSpPr>
            <p:cNvPr id="17" name="矩形 16"/>
            <p:cNvSpPr/>
            <p:nvPr/>
          </p:nvSpPr>
          <p:spPr>
            <a:xfrm>
              <a:off x="6346800" y="5756400"/>
              <a:ext cx="3792070" cy="480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n-ea"/>
                </a:rPr>
                <a:t>献殿的梁架，只是简单的四椽栿上放一层干梁，梁身简单轻巧，不弱不费，</a:t>
              </a:r>
              <a:r>
                <a:rPr lang="zh-CN" altLang="en-US" sz="1400">
                  <a:latin typeface="+mn-ea"/>
                </a:rPr>
                <a:t>故能经</a:t>
              </a:r>
              <a:r>
                <a:rPr lang="zh-CN" altLang="en-US" sz="1400" dirty="0">
                  <a:latin typeface="+mn-ea"/>
                </a:rPr>
                <a:t>久不坏。</a:t>
              </a:r>
            </a:p>
          </p:txBody>
        </p:sp>
      </p:gr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5200" y="1781175"/>
            <a:ext cx="4762500" cy="3295650"/>
          </a:xfrm>
          <a:prstGeom prst="rect">
            <a:avLst/>
          </a:prstGeom>
        </p:spPr>
      </p:pic>
    </p:spTree>
    <p:extLst>
      <p:ext uri="{BB962C8B-B14F-4D97-AF65-F5344CB8AC3E}">
        <p14:creationId xmlns:p14="http://schemas.microsoft.com/office/powerpoint/2010/main" val="35451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childTnLst>
              </p:cTn>
              <p:nextCondLst>
                <p:cond evt="onClick" delay="0">
                  <p:tgtEl>
                    <p:spTgt spid="31"/>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1" nodeType="after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19" restart="whenNotActive" fill="hold" evtFilter="cancelBubble" nodeType="interactiveSeq">
                <p:stCondLst>
                  <p:cond evt="onClick" delay="0">
                    <p:tgtEl>
                      <p:spTgt spid="21"/>
                    </p:tgtEl>
                  </p:cond>
                </p:stCondLst>
                <p:endSync evt="end" delay="0">
                  <p:rtn val="all"/>
                </p:endSync>
                <p:childTnLst>
                  <p:par>
                    <p:cTn id="20" fill="hold">
                      <p:stCondLst>
                        <p:cond delay="0"/>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 presetClass="entr" presetSubtype="0" fill="hold" grpId="2"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nextCondLst>
                <p:cond evt="onClick" delay="0">
                  <p:tgtEl>
                    <p:spTgt spid="21"/>
                  </p:tgtEl>
                </p:cond>
              </p:nextCondLst>
            </p:seq>
            <p:seq concurrent="1" nextAc="seek">
              <p:cTn id="27" restart="whenNotActive" fill="hold" evtFilter="cancelBubble" nodeType="interactiveSeq">
                <p:stCondLst>
                  <p:cond evt="onClick" delay="0">
                    <p:tgtEl>
                      <p:spTgt spid="18"/>
                    </p:tgtEl>
                  </p:cond>
                </p:stCondLst>
                <p:endSync evt="end" delay="0">
                  <p:rtn val="all"/>
                </p:endSync>
                <p:childTnLst>
                  <p:par>
                    <p:cTn id="28" fill="hold">
                      <p:stCondLst>
                        <p:cond delay="0"/>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 presetClass="entr" presetSubtype="0" fill="hold" grpId="4"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nextCondLst>
                <p:cond evt="onClick" delay="0">
                  <p:tgtEl>
                    <p:spTgt spid="18"/>
                  </p:tgtEl>
                </p:cond>
              </p:nextCondLst>
            </p:seq>
            <p:seq concurrent="1" nextAc="seek">
              <p:cTn id="35" restart="whenNotActive" fill="hold" evtFilter="cancelBubble" nodeType="interactiveSeq">
                <p:stCondLst>
                  <p:cond evt="onClick" delay="0">
                    <p:tgtEl>
                      <p:spTgt spid="15"/>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childTnLst>
                          </p:cTn>
                        </p:par>
                        <p:par>
                          <p:cTn id="41" fill="hold">
                            <p:stCondLst>
                              <p:cond delay="500"/>
                            </p:stCondLst>
                            <p:childTnLst>
                              <p:par>
                                <p:cTn id="42" presetID="1" presetClass="exit" presetSubtype="0" fill="hold" grpId="5" nodeType="afterEffect">
                                  <p:stCondLst>
                                    <p:cond delay="0"/>
                                  </p:stCondLst>
                                  <p:childTnLst>
                                    <p:set>
                                      <p:cBhvr>
                                        <p:cTn id="43" dur="1" fill="hold">
                                          <p:stCondLst>
                                            <p:cond delay="0"/>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44" restart="whenNotActive" fill="hold" evtFilter="cancelBubble" nodeType="interactiveSeq">
                <p:stCondLst>
                  <p:cond evt="onClick" delay="0">
                    <p:tgtEl>
                      <p:spTgt spid="19"/>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childTnLst>
                          </p:cTn>
                        </p:par>
                        <p:par>
                          <p:cTn id="50" fill="hold">
                            <p:stCondLst>
                              <p:cond delay="500"/>
                            </p:stCondLst>
                            <p:childTnLst>
                              <p:par>
                                <p:cTn id="51" presetID="1" presetClass="exit" presetSubtype="0" fill="hold" grpId="3" nodeType="afterEffect">
                                  <p:stCondLst>
                                    <p:cond delay="0"/>
                                  </p:stCondLst>
                                  <p:childTnLst>
                                    <p:set>
                                      <p:cBhvr>
                                        <p:cTn id="52" dur="1" fill="hold">
                                          <p:stCondLst>
                                            <p:cond delay="0"/>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2" grpId="0" animBg="1"/>
      <p:bldP spid="22" grpId="1" animBg="1"/>
      <p:bldP spid="22" grpId="2" animBg="1"/>
      <p:bldP spid="22" grpId="3" animBg="1"/>
      <p:bldP spid="22" grpId="4" animBg="1"/>
      <p:bldP spid="22" grpId="5"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912741" y="6394282"/>
            <a:ext cx="1454244"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点击查看三圣殿侧样</a:t>
            </a:r>
          </a:p>
        </p:txBody>
      </p:sp>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醇和时期的中国建筑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宋金揽胜</a:t>
            </a:r>
            <a:endParaRPr lang="zh-CN" altLang="en-US" dirty="0">
              <a:latin typeface="华文中宋" panose="02010600040101010101" pitchFamily="2" charset="-122"/>
              <a:ea typeface="华文中宋" panose="02010600040101010101" pitchFamily="2" charset="-122"/>
            </a:endParaRPr>
          </a:p>
        </p:txBody>
      </p:sp>
      <p:sp>
        <p:nvSpPr>
          <p:cNvPr id="11" name="文本占位符 10"/>
          <p:cNvSpPr>
            <a:spLocks noGrp="1"/>
          </p:cNvSpPr>
          <p:nvPr>
            <p:ph type="body" sz="half" idx="2"/>
          </p:nvPr>
        </p:nvSpPr>
        <p:spPr/>
        <p:txBody>
          <a:bodyPr/>
          <a:lstStyle/>
          <a:p>
            <a:r>
              <a:rPr lang="zh-CN" altLang="en-US" dirty="0"/>
              <a:t>山西大同善化寺</a:t>
            </a:r>
            <a:endParaRPr lang="en-US" altLang="zh-CN" dirty="0"/>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善化寺三圣殿建于金天会六年（</a:t>
            </a:r>
            <a:r>
              <a:rPr lang="en-US" altLang="zh-CN" dirty="0">
                <a:latin typeface="华文中宋" panose="02010600040101010101" pitchFamily="2" charset="-122"/>
                <a:ea typeface="华文中宋" panose="02010600040101010101" pitchFamily="2" charset="-122"/>
              </a:rPr>
              <a:t>1128</a:t>
            </a:r>
            <a:r>
              <a:rPr lang="zh-CN" altLang="en-US" dirty="0">
                <a:latin typeface="华文中宋" panose="02010600040101010101" pitchFamily="2" charset="-122"/>
                <a:ea typeface="华文中宋" panose="02010600040101010101" pitchFamily="2" charset="-122"/>
              </a:rPr>
              <a:t>年）。面阔五间，进深四间，单檐四阿顶。八架椽屋六椽栿对乳栿用三柱。斗栱是六铺作单杪双下昂。前后当心间为双补间铺作，其余为单补间铺作。前后檐两次间补间铺作为斜栱，是目前所知最大的斜栱。梁架全部砌上明造，施叉手而不用托脚。</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山门建于金天会、皇统年间。面阔</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间，进深</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架椽，单檐庑殿顶，是现存古建寺庙中规格最高的山门。</a:t>
            </a:r>
            <a:endParaRPr lang="en-US" altLang="zh-CN" dirty="0">
              <a:latin typeface="华文中宋" panose="02010600040101010101" pitchFamily="2" charset="-122"/>
              <a:ea typeface="华文中宋" panose="02010600040101010101" pitchFamily="2" charset="-122"/>
            </a:endParaRP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p:cNvSpPr txBox="1"/>
          <p:nvPr/>
        </p:nvSpPr>
        <p:spPr>
          <a:xfrm>
            <a:off x="2443835" y="6394282"/>
            <a:ext cx="1313180"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点击查看山门侧样</a:t>
            </a: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3097" y="1638523"/>
            <a:ext cx="5352381" cy="3571429"/>
          </a:xfrm>
        </p:spPr>
      </p:pic>
      <p:sp>
        <p:nvSpPr>
          <p:cNvPr id="20" name="矩形 19"/>
          <p:cNvSpPr/>
          <p:nvPr/>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666999" y="-1186073"/>
            <a:ext cx="6858002" cy="9230148"/>
          </a:xfrm>
          <a:prstGeom prst="rect">
            <a:avLst/>
          </a:prstGeom>
        </p:spPr>
      </p:pic>
      <p:grpSp>
        <p:nvGrpSpPr>
          <p:cNvPr id="16" name="组合 15"/>
          <p:cNvGrpSpPr/>
          <p:nvPr/>
        </p:nvGrpSpPr>
        <p:grpSpPr>
          <a:xfrm>
            <a:off x="835891" y="0"/>
            <a:ext cx="9875183" cy="6858000"/>
            <a:chOff x="835891" y="0"/>
            <a:chExt cx="9875183" cy="685800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926" y="0"/>
              <a:ext cx="9230148" cy="6858000"/>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91" y="2774726"/>
              <a:ext cx="2652766" cy="1765747"/>
            </a:xfrm>
            <a:prstGeom prst="rect">
              <a:avLst/>
            </a:prstGeom>
          </p:spPr>
        </p:pic>
      </p:grpSp>
    </p:spTree>
    <p:extLst>
      <p:ext uri="{BB962C8B-B14F-4D97-AF65-F5344CB8AC3E}">
        <p14:creationId xmlns:p14="http://schemas.microsoft.com/office/powerpoint/2010/main" val="12540103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21"/>
                  </p:tgtEl>
                </p:cond>
              </p:nextCondLst>
            </p:seq>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1" nodeType="after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9" restart="whenNotActive" fill="hold" evtFilter="cancelBubble" nodeType="interactiveSeq">
                <p:stCondLst>
                  <p:cond evt="onClick" delay="0">
                    <p:tgtEl>
                      <p:spTgt spid="18"/>
                    </p:tgtEl>
                  </p:cond>
                </p:stCondLst>
                <p:endSync evt="end" delay="0">
                  <p:rtn val="all"/>
                </p:endSync>
                <p:childTnLst>
                  <p:par>
                    <p:cTn id="20" fill="hold">
                      <p:stCondLst>
                        <p:cond delay="0"/>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 presetClass="entr" presetSubtype="0" fill="hold" grpId="2"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18"/>
                  </p:tgtEl>
                </p:cond>
              </p:nextCondLst>
            </p:seq>
            <p:seq concurrent="1" nextAc="seek">
              <p:cTn id="27" restart="whenNotActive" fill="hold" evtFilter="cancelBubble" nodeType="interactiveSeq">
                <p:stCondLst>
                  <p:cond evt="onClick" delay="0">
                    <p:tgtEl>
                      <p:spTgt spid="16"/>
                    </p:tgtEl>
                  </p:cond>
                </p:stCondLst>
                <p:endSync evt="end" delay="0">
                  <p:rtn val="all"/>
                </p:endSync>
                <p:childTnLst>
                  <p:par>
                    <p:cTn id="28" fill="hold">
                      <p:stCondLst>
                        <p:cond delay="0"/>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par>
                          <p:cTn id="33" fill="hold">
                            <p:stCondLst>
                              <p:cond delay="500"/>
                            </p:stCondLst>
                            <p:childTnLst>
                              <p:par>
                                <p:cTn id="34" presetID="1" presetClass="exit" presetSubtype="0" fill="hold" grpId="3" nodeType="after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20" grpId="0" animBg="1"/>
      <p:bldP spid="20" grpId="1" animBg="1"/>
      <p:bldP spid="20" grpId="2" animBg="1"/>
      <p:bldP spid="20" grpId="3"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醇和时期的中国建筑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蒙元先声</a:t>
            </a:r>
            <a:endParaRPr lang="zh-CN" altLang="en-US" dirty="0">
              <a:latin typeface="华文中宋" panose="02010600040101010101" pitchFamily="2" charset="-122"/>
              <a:ea typeface="华文中宋" panose="02010600040101010101" pitchFamily="2" charset="-122"/>
            </a:endParaRP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aphicFrame>
        <p:nvGraphicFramePr>
          <p:cNvPr id="4" name="内容占位符 3"/>
          <p:cNvGraphicFramePr>
            <a:graphicFrameLocks noGrp="1"/>
          </p:cNvGraphicFramePr>
          <p:nvPr>
            <p:ph idx="1"/>
            <p:extLst>
              <p:ext uri="{D42A27DB-BD31-4B8C-83A1-F6EECF244321}">
                <p14:modId xmlns:p14="http://schemas.microsoft.com/office/powerpoint/2010/main" val="41219581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0273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5570239" y="3364089"/>
            <a:ext cx="6172200" cy="2554545"/>
          </a:xfrm>
          <a:prstGeom prst="rect">
            <a:avLst/>
          </a:prstGeom>
          <a:noFill/>
        </p:spPr>
        <p:txBody>
          <a:bodyPr wrap="square" rtlCol="0">
            <a:spAutoFit/>
          </a:bodyPr>
          <a:lstStyle/>
          <a:p>
            <a:r>
              <a:rPr lang="zh-CN" altLang="en-US" sz="1600" i="1" dirty="0">
                <a:solidFill>
                  <a:srgbClr val="2F2F2F"/>
                </a:solidFill>
                <a:latin typeface="黑体" panose="02010609060101010101" pitchFamily="49" charset="-122"/>
                <a:ea typeface="黑体" panose="02010609060101010101" pitchFamily="49" charset="-122"/>
              </a:rPr>
              <a:t>阳和楼者，</a:t>
            </a:r>
          </a:p>
          <a:p>
            <a:r>
              <a:rPr lang="zh-CN" altLang="en-US" sz="1600" i="1" dirty="0">
                <a:solidFill>
                  <a:srgbClr val="2F2F2F"/>
                </a:solidFill>
                <a:latin typeface="黑体" panose="02010609060101010101" pitchFamily="49" charset="-122"/>
                <a:ea typeface="黑体" panose="02010609060101010101" pitchFamily="49" charset="-122"/>
              </a:rPr>
              <a:t>镇府巨观也。</a:t>
            </a:r>
          </a:p>
          <a:p>
            <a:r>
              <a:rPr lang="zh-CN" altLang="en-US" sz="1600" i="1" dirty="0">
                <a:solidFill>
                  <a:srgbClr val="2F2F2F"/>
                </a:solidFill>
                <a:latin typeface="黑体" panose="02010609060101010101" pitchFamily="49" charset="-122"/>
                <a:ea typeface="黑体" panose="02010609060101010101" pitchFamily="49" charset="-122"/>
              </a:rPr>
              <a:t>横跨子午之逵。</a:t>
            </a:r>
          </a:p>
          <a:p>
            <a:r>
              <a:rPr lang="zh-CN" altLang="en-US" sz="1600" i="1" dirty="0">
                <a:solidFill>
                  <a:srgbClr val="2F2F2F"/>
                </a:solidFill>
                <a:latin typeface="黑体" panose="02010609060101010101" pitchFamily="49" charset="-122"/>
                <a:ea typeface="黑体" panose="02010609060101010101" pitchFamily="49" charset="-122"/>
              </a:rPr>
              <a:t>        </a:t>
            </a:r>
            <a:r>
              <a:rPr lang="en-US" altLang="zh-CN" sz="1600" i="1" dirty="0">
                <a:solidFill>
                  <a:srgbClr val="2F2F2F"/>
                </a:solidFill>
                <a:latin typeface="黑体" panose="02010609060101010101" pitchFamily="49" charset="-122"/>
                <a:ea typeface="黑体" panose="02010609060101010101" pitchFamily="49" charset="-122"/>
              </a:rPr>
              <a:t>——</a:t>
            </a:r>
            <a:r>
              <a:rPr lang="zh-CN" altLang="en-US" sz="1600" i="1" dirty="0">
                <a:solidFill>
                  <a:srgbClr val="2F2F2F"/>
                </a:solidFill>
                <a:latin typeface="黑体" panose="02010609060101010101" pitchFamily="49" charset="-122"/>
                <a:ea typeface="黑体" panose="02010609060101010101" pitchFamily="49" charset="-122"/>
              </a:rPr>
              <a:t>元至正十七年</a:t>
            </a:r>
            <a:r>
              <a:rPr lang="en-US" altLang="zh-CN" sz="1600" i="1" dirty="0">
                <a:solidFill>
                  <a:srgbClr val="2F2F2F"/>
                </a:solidFill>
                <a:latin typeface="黑体" panose="02010609060101010101" pitchFamily="49" charset="-122"/>
                <a:ea typeface="黑体" panose="02010609060101010101" pitchFamily="49" charset="-122"/>
              </a:rPr>
              <a:t>《</a:t>
            </a:r>
            <a:r>
              <a:rPr lang="zh-CN" altLang="en-US" sz="1600" i="1" dirty="0">
                <a:solidFill>
                  <a:srgbClr val="2F2F2F"/>
                </a:solidFill>
                <a:latin typeface="黑体" panose="02010609060101010101" pitchFamily="49" charset="-122"/>
                <a:ea typeface="黑体" panose="02010609060101010101" pitchFamily="49" charset="-122"/>
              </a:rPr>
              <a:t>修阳和楼记</a:t>
            </a:r>
            <a:r>
              <a:rPr lang="en-US" altLang="zh-CN" sz="1600" i="1" dirty="0">
                <a:solidFill>
                  <a:srgbClr val="2F2F2F"/>
                </a:solidFill>
                <a:latin typeface="黑体" panose="02010609060101010101" pitchFamily="49" charset="-122"/>
                <a:ea typeface="黑体" panose="02010609060101010101" pitchFamily="49" charset="-122"/>
              </a:rPr>
              <a:t>》</a:t>
            </a:r>
          </a:p>
          <a:p>
            <a:endParaRPr lang="zh-CN" altLang="en-US" sz="1600" i="1" dirty="0">
              <a:solidFill>
                <a:srgbClr val="2F2F2F"/>
              </a:solidFill>
              <a:latin typeface="黑体" panose="02010609060101010101" pitchFamily="49" charset="-122"/>
              <a:ea typeface="黑体" panose="02010609060101010101" pitchFamily="49" charset="-122"/>
            </a:endParaRPr>
          </a:p>
          <a:p>
            <a:r>
              <a:rPr lang="zh-CN" altLang="en-US" sz="1600" i="1" dirty="0">
                <a:solidFill>
                  <a:srgbClr val="2F2F2F"/>
                </a:solidFill>
                <a:latin typeface="黑体" panose="02010609060101010101" pitchFamily="49" charset="-122"/>
                <a:ea typeface="黑体" panose="02010609060101010101" pitchFamily="49" charset="-122"/>
              </a:rPr>
              <a:t>北望云开岳，</a:t>
            </a:r>
          </a:p>
          <a:p>
            <a:r>
              <a:rPr lang="zh-CN" altLang="en-US" sz="1600" i="1" dirty="0">
                <a:solidFill>
                  <a:srgbClr val="2F2F2F"/>
                </a:solidFill>
                <a:latin typeface="黑体" panose="02010609060101010101" pitchFamily="49" charset="-122"/>
                <a:ea typeface="黑体" panose="02010609060101010101" pitchFamily="49" charset="-122"/>
              </a:rPr>
              <a:t>东行气犯星。</a:t>
            </a:r>
          </a:p>
          <a:p>
            <a:r>
              <a:rPr lang="zh-CN" altLang="en-US" sz="1600" i="1" dirty="0">
                <a:solidFill>
                  <a:srgbClr val="2F2F2F"/>
                </a:solidFill>
                <a:latin typeface="黑体" panose="02010609060101010101" pitchFamily="49" charset="-122"/>
                <a:ea typeface="黑体" panose="02010609060101010101" pitchFamily="49" charset="-122"/>
              </a:rPr>
              <a:t>凭阑天宇在，</a:t>
            </a:r>
          </a:p>
          <a:p>
            <a:r>
              <a:rPr lang="zh-CN" altLang="en-US" sz="1600" i="1" dirty="0">
                <a:solidFill>
                  <a:srgbClr val="2F2F2F"/>
                </a:solidFill>
                <a:latin typeface="黑体" panose="02010609060101010101" pitchFamily="49" charset="-122"/>
                <a:ea typeface="黑体" panose="02010609060101010101" pitchFamily="49" charset="-122"/>
              </a:rPr>
              <a:t>人事听浮萍。</a:t>
            </a:r>
          </a:p>
          <a:p>
            <a:r>
              <a:rPr lang="zh-CN" altLang="en-US" sz="1600" i="1" dirty="0">
                <a:solidFill>
                  <a:srgbClr val="2F2F2F"/>
                </a:solidFill>
                <a:latin typeface="黑体" panose="02010609060101010101" pitchFamily="49" charset="-122"/>
                <a:ea typeface="黑体" panose="02010609060101010101" pitchFamily="49" charset="-122"/>
              </a:rPr>
              <a:t>        </a:t>
            </a:r>
            <a:r>
              <a:rPr lang="en-US" altLang="zh-CN" sz="1600" i="1" dirty="0">
                <a:solidFill>
                  <a:srgbClr val="2F2F2F"/>
                </a:solidFill>
                <a:latin typeface="黑体" panose="02010609060101010101" pitchFamily="49" charset="-122"/>
                <a:ea typeface="黑体" panose="02010609060101010101" pitchFamily="49" charset="-122"/>
              </a:rPr>
              <a:t>——</a:t>
            </a:r>
            <a:r>
              <a:rPr lang="zh-CN" altLang="en-US" sz="1600" i="1" dirty="0">
                <a:solidFill>
                  <a:srgbClr val="2F2F2F"/>
                </a:solidFill>
                <a:latin typeface="黑体" panose="02010609060101010101" pitchFamily="49" charset="-122"/>
                <a:ea typeface="黑体" panose="02010609060101010101" pitchFamily="49" charset="-122"/>
              </a:rPr>
              <a:t>刘因</a:t>
            </a:r>
            <a:r>
              <a:rPr lang="en-US" altLang="zh-CN" sz="1600" i="1" dirty="0">
                <a:solidFill>
                  <a:srgbClr val="2F2F2F"/>
                </a:solidFill>
                <a:latin typeface="黑体" panose="02010609060101010101" pitchFamily="49" charset="-122"/>
                <a:ea typeface="黑体" panose="02010609060101010101" pitchFamily="49" charset="-122"/>
              </a:rPr>
              <a:t>《</a:t>
            </a:r>
            <a:r>
              <a:rPr lang="zh-CN" altLang="en-US" sz="1600" i="1" dirty="0">
                <a:solidFill>
                  <a:srgbClr val="2F2F2F"/>
                </a:solidFill>
                <a:latin typeface="黑体" panose="02010609060101010101" pitchFamily="49" charset="-122"/>
                <a:ea typeface="黑体" panose="02010609060101010101" pitchFamily="49" charset="-122"/>
              </a:rPr>
              <a:t>登镇州阳和门</a:t>
            </a:r>
            <a:r>
              <a:rPr lang="en-US" altLang="zh-CN" sz="1600" i="1" dirty="0">
                <a:solidFill>
                  <a:srgbClr val="2F2F2F"/>
                </a:solidFill>
                <a:latin typeface="黑体" panose="02010609060101010101" pitchFamily="49" charset="-122"/>
                <a:ea typeface="黑体" panose="02010609060101010101" pitchFamily="49" charset="-122"/>
              </a:rPr>
              <a:t>》</a:t>
            </a:r>
            <a:endParaRPr lang="zh-CN" altLang="en-US" sz="1600" i="1" dirty="0">
              <a:solidFill>
                <a:srgbClr val="2F2F2F"/>
              </a:solidFill>
              <a:latin typeface="黑体" panose="02010609060101010101" pitchFamily="49" charset="-122"/>
              <a:ea typeface="黑体" panose="02010609060101010101" pitchFamily="49" charset="-122"/>
            </a:endParaRPr>
          </a:p>
        </p:txBody>
      </p:sp>
      <p:sp>
        <p:nvSpPr>
          <p:cNvPr id="24" name="文本框 23"/>
          <p:cNvSpPr txBox="1"/>
          <p:nvPr/>
        </p:nvSpPr>
        <p:spPr>
          <a:xfrm>
            <a:off x="3833866" y="6394282"/>
            <a:ext cx="1736373"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点击查看阳和楼内部照片</a:t>
            </a:r>
          </a:p>
        </p:txBody>
      </p:sp>
      <p:sp>
        <p:nvSpPr>
          <p:cNvPr id="18" name="文本框 17"/>
          <p:cNvSpPr txBox="1"/>
          <p:nvPr/>
        </p:nvSpPr>
        <p:spPr>
          <a:xfrm>
            <a:off x="912741" y="6394282"/>
            <a:ext cx="1172116"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点击查看侧样图</a:t>
            </a:r>
          </a:p>
        </p:txBody>
      </p:sp>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醇和时期的中国建筑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蒙元先声</a:t>
            </a:r>
            <a:endParaRPr lang="zh-CN" altLang="en-US" dirty="0">
              <a:latin typeface="华文中宋" panose="02010600040101010101" pitchFamily="2" charset="-122"/>
              <a:ea typeface="华文中宋" panose="02010600040101010101" pitchFamily="2" charset="-122"/>
            </a:endParaRPr>
          </a:p>
        </p:txBody>
      </p:sp>
      <p:sp>
        <p:nvSpPr>
          <p:cNvPr id="11" name="文本占位符 10"/>
          <p:cNvSpPr>
            <a:spLocks noGrp="1"/>
          </p:cNvSpPr>
          <p:nvPr>
            <p:ph type="body" sz="half" idx="2"/>
          </p:nvPr>
        </p:nvSpPr>
        <p:spPr/>
        <p:txBody>
          <a:bodyPr/>
          <a:lstStyle/>
          <a:p>
            <a:r>
              <a:rPr lang="zh-CN" altLang="en-US" dirty="0"/>
              <a:t>河北正定阳和楼</a:t>
            </a: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梁思成在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正定调查纪略</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中写道：“在大街上横跨着拦住去路，庄严尤过于罗马君士坦丁的凯旋门。”</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阳和楼位于河北省正定县城中心至南城门的中段，横跨正定城南门内南大街上。它始建于金末元初，元、明、清均有修葺。楼七楹、建立在高敞的砖台上，台下有圆拱洞门，左右各一，行人车马可以通行。</a:t>
            </a:r>
            <a:endParaRPr lang="en-US" altLang="zh-CN" dirty="0">
              <a:latin typeface="华文中宋" panose="02010600040101010101" pitchFamily="2" charset="-122"/>
              <a:ea typeface="华文中宋" panose="02010600040101010101" pitchFamily="2" charset="-122"/>
            </a:endParaRP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p:cNvSpPr txBox="1"/>
          <p:nvPr/>
        </p:nvSpPr>
        <p:spPr>
          <a:xfrm>
            <a:off x="2161707" y="6394282"/>
            <a:ext cx="1595309"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点击查看旧阳和楼照片</a:t>
            </a: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0239" y="457200"/>
            <a:ext cx="6172200" cy="2806065"/>
          </a:xfrm>
        </p:spPr>
      </p:pic>
      <p:sp>
        <p:nvSpPr>
          <p:cNvPr id="20" name="矩形 19"/>
          <p:cNvSpPr/>
          <p:nvPr/>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710800" y="-1210017"/>
            <a:ext cx="6867261" cy="924261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800" y="349250"/>
            <a:ext cx="9144000" cy="615950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4400" y="-30659"/>
            <a:ext cx="4780483" cy="6883896"/>
          </a:xfrm>
          <a:prstGeom prst="rect">
            <a:avLst/>
          </a:prstGeom>
        </p:spPr>
      </p:pic>
    </p:spTree>
    <p:extLst>
      <p:ext uri="{BB962C8B-B14F-4D97-AF65-F5344CB8AC3E}">
        <p14:creationId xmlns:p14="http://schemas.microsoft.com/office/powerpoint/2010/main" val="38076958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18"/>
                  </p:tgtEl>
                </p:cond>
              </p:nextCondLst>
            </p:seq>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1" nodeType="after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9" restart="whenNotActive" fill="hold" evtFilter="cancelBubble" nodeType="interactiveSeq">
                <p:stCondLst>
                  <p:cond evt="onClick" delay="0">
                    <p:tgtEl>
                      <p:spTgt spid="21"/>
                    </p:tgtEl>
                  </p:cond>
                </p:stCondLst>
                <p:endSync evt="end" delay="0">
                  <p:rtn val="all"/>
                </p:endSync>
                <p:childTnLst>
                  <p:par>
                    <p:cTn id="20" fill="hold">
                      <p:stCondLst>
                        <p:cond delay="0"/>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 presetClass="entr" presetSubtype="0" fill="hold" grpId="2"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21"/>
                  </p:tgtEl>
                </p:cond>
              </p:nextCondLst>
            </p:seq>
            <p:seq concurrent="1" nextAc="seek">
              <p:cTn id="27" restart="whenNotActive" fill="hold" evtFilter="cancelBubble" nodeType="interactiveSeq">
                <p:stCondLst>
                  <p:cond evt="onClick" delay="0">
                    <p:tgtEl>
                      <p:spTgt spid="4"/>
                    </p:tgtEl>
                  </p:cond>
                </p:stCondLst>
                <p:endSync evt="end" delay="0">
                  <p:rtn val="all"/>
                </p:endSync>
                <p:childTnLst>
                  <p:par>
                    <p:cTn id="28" fill="hold">
                      <p:stCondLst>
                        <p:cond delay="0"/>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 presetClass="exit" presetSubtype="0" fill="hold" grpId="3" nodeType="after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36" restart="whenNotActive" fill="hold" evtFilter="cancelBubble" nodeType="interactiveSeq">
                <p:stCondLst>
                  <p:cond evt="onClick" delay="0">
                    <p:tgtEl>
                      <p:spTgt spid="24"/>
                    </p:tgtEl>
                  </p:cond>
                </p:stCondLst>
                <p:endSync evt="end" delay="0">
                  <p:rtn val="all"/>
                </p:endSync>
                <p:childTnLst>
                  <p:par>
                    <p:cTn id="37" fill="hold">
                      <p:stCondLst>
                        <p:cond delay="0"/>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 presetClass="entr" presetSubtype="0" fill="hold" grpId="4" nodeType="with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24"/>
                  </p:tgtEl>
                </p:cond>
              </p:nextCondLst>
            </p:seq>
            <p:seq concurrent="1" nextAc="seek">
              <p:cTn id="44" restart="whenNotActive" fill="hold" evtFilter="cancelBubble" nodeType="interactiveSeq">
                <p:stCondLst>
                  <p:cond evt="onClick" delay="0">
                    <p:tgtEl>
                      <p:spTgt spid="13"/>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childTnLst>
                          </p:cTn>
                        </p:par>
                        <p:par>
                          <p:cTn id="50" fill="hold">
                            <p:stCondLst>
                              <p:cond delay="500"/>
                            </p:stCondLst>
                            <p:childTnLst>
                              <p:par>
                                <p:cTn id="51" presetID="1" presetClass="exit" presetSubtype="0" fill="hold" grpId="5" nodeType="after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20" grpId="0" animBg="1"/>
      <p:bldP spid="20" grpId="1" animBg="1"/>
      <p:bldP spid="20" grpId="2" animBg="1"/>
      <p:bldP spid="20" grpId="3" animBg="1"/>
      <p:bldP spid="20" grpId="4" animBg="1"/>
      <p:bldP spid="20" grpId="5"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30000"/>
                    </a14:imgEffect>
                    <a14:imgEffect>
                      <a14:colorTemperature colorTemp="7200"/>
                    </a14:imgEffect>
                  </a14:imgLayer>
                </a14:imgProps>
              </a:ext>
            </a:extLst>
          </a:blip>
          <a:srcRect/>
          <a:stretch>
            <a:fillRect t="-15000" b="-3000"/>
          </a:stretch>
        </a:blipFill>
        <a:effectLst/>
      </p:bgPr>
    </p:bg>
    <p:spTree>
      <p:nvGrpSpPr>
        <p:cNvPr id="1" name=""/>
        <p:cNvGrpSpPr/>
        <p:nvPr/>
      </p:nvGrpSpPr>
      <p:grpSpPr>
        <a:xfrm>
          <a:off x="0" y="0"/>
          <a:ext cx="0" cy="0"/>
          <a:chOff x="0" y="0"/>
          <a:chExt cx="0" cy="0"/>
        </a:xfrm>
      </p:grpSpPr>
      <p:sp>
        <p:nvSpPr>
          <p:cNvPr id="10" name="矩形 9"/>
          <p:cNvSpPr/>
          <p:nvPr/>
        </p:nvSpPr>
        <p:spPr>
          <a:xfrm>
            <a:off x="0" y="3429000"/>
            <a:ext cx="12192000" cy="266065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p:nvPr>
        </p:nvSpPr>
        <p:spPr/>
        <p:txBody>
          <a:bodyPr/>
          <a:lstStyle/>
          <a:p>
            <a:r>
              <a:rPr lang="zh-CN" altLang="en-US" dirty="0">
                <a:solidFill>
                  <a:schemeClr val="bg1"/>
                </a:solidFill>
                <a:latin typeface="华文中宋" panose="02010600040101010101" pitchFamily="2" charset="-122"/>
                <a:ea typeface="华文中宋" panose="02010600040101010101" pitchFamily="2" charset="-122"/>
              </a:rPr>
              <a:t>中国建筑停滞期</a:t>
            </a:r>
          </a:p>
        </p:txBody>
      </p:sp>
      <p:sp>
        <p:nvSpPr>
          <p:cNvPr id="9" name="文本占位符 8"/>
          <p:cNvSpPr>
            <a:spLocks noGrp="1"/>
          </p:cNvSpPr>
          <p:nvPr>
            <p:ph type="body" idx="1"/>
          </p:nvPr>
        </p:nvSpPr>
        <p:spPr>
          <a:xfrm>
            <a:off x="831850" y="4589463"/>
            <a:ext cx="10515600" cy="1500187"/>
          </a:xfrm>
          <a:noFill/>
        </p:spPr>
        <p:txBody>
          <a:bodyPr>
            <a:normAutofit/>
          </a:bodyPr>
          <a:lstStyle/>
          <a:p>
            <a:r>
              <a:rPr lang="zh-CN" altLang="en-US" sz="1800" dirty="0">
                <a:solidFill>
                  <a:schemeClr val="bg1">
                    <a:lumMod val="95000"/>
                  </a:schemeClr>
                </a:solidFill>
              </a:rPr>
              <a:t>羁直时期</a:t>
            </a:r>
            <a:r>
              <a:rPr lang="en-US" altLang="zh-CN" sz="1200" dirty="0">
                <a:solidFill>
                  <a:schemeClr val="bg1">
                    <a:lumMod val="95000"/>
                  </a:schemeClr>
                </a:solidFill>
              </a:rPr>
              <a:t>——</a:t>
            </a:r>
            <a:r>
              <a:rPr lang="zh-CN" altLang="en-US" sz="1200" dirty="0">
                <a:solidFill>
                  <a:schemeClr val="bg1">
                    <a:lumMod val="95000"/>
                  </a:schemeClr>
                </a:solidFill>
              </a:rPr>
              <a:t>明永乐</a:t>
            </a:r>
            <a:r>
              <a:rPr lang="en-US" altLang="zh-CN" sz="1200" dirty="0">
                <a:solidFill>
                  <a:schemeClr val="bg1">
                    <a:lumMod val="95000"/>
                  </a:schemeClr>
                </a:solidFill>
              </a:rPr>
              <a:t>—</a:t>
            </a:r>
            <a:r>
              <a:rPr lang="zh-CN" altLang="en-US" sz="1200" dirty="0">
                <a:solidFill>
                  <a:schemeClr val="bg1">
                    <a:lumMod val="95000"/>
                  </a:schemeClr>
                </a:solidFill>
              </a:rPr>
              <a:t>清（约</a:t>
            </a:r>
            <a:r>
              <a:rPr lang="en-US" altLang="zh-CN" sz="1200" dirty="0">
                <a:solidFill>
                  <a:schemeClr val="bg1">
                    <a:lumMod val="95000"/>
                  </a:schemeClr>
                </a:solidFill>
              </a:rPr>
              <a:t>1400s-1912</a:t>
            </a:r>
            <a:r>
              <a:rPr lang="zh-CN" altLang="en-US" sz="1200" dirty="0">
                <a:solidFill>
                  <a:schemeClr val="bg1">
                    <a:lumMod val="95000"/>
                  </a:schemeClr>
                </a:solidFill>
              </a:rPr>
              <a:t>）</a:t>
            </a:r>
            <a:endParaRPr lang="en-US" altLang="zh-CN" sz="1200" dirty="0">
              <a:solidFill>
                <a:schemeClr val="bg1">
                  <a:lumMod val="95000"/>
                </a:schemeClr>
              </a:solidFill>
            </a:endParaRPr>
          </a:p>
          <a:p>
            <a:r>
              <a:rPr lang="en-US" altLang="zh-CN" sz="2000" dirty="0">
                <a:solidFill>
                  <a:schemeClr val="bg1">
                    <a:lumMod val="95000"/>
                  </a:schemeClr>
                </a:solidFill>
                <a:latin typeface="新宋体" panose="02010609030101010101" pitchFamily="49" charset="-122"/>
                <a:ea typeface="新宋体" panose="02010609030101010101" pitchFamily="49" charset="-122"/>
              </a:rPr>
              <a:t>&gt;&gt;</a:t>
            </a:r>
            <a:r>
              <a:rPr lang="zh-CN" altLang="en-US" sz="2000" dirty="0">
                <a:solidFill>
                  <a:schemeClr val="bg1">
                    <a:lumMod val="95000"/>
                  </a:schemeClr>
                </a:solidFill>
                <a:latin typeface="新宋体" panose="02010609030101010101" pitchFamily="49" charset="-122"/>
                <a:ea typeface="新宋体" panose="02010609030101010101" pitchFamily="49" charset="-122"/>
              </a:rPr>
              <a:t>自十五世纪初明王朝定都北京起，在宫廷建筑中出现了一种与元代迥异的风格。这种风格以严肃、刻板和硬朗为特色。</a:t>
            </a:r>
            <a:endParaRPr lang="en-US" altLang="zh-CN" sz="1200" dirty="0">
              <a:solidFill>
                <a:schemeClr val="bg1">
                  <a:lumMod val="95000"/>
                </a:schemeClr>
              </a:solidFill>
              <a:latin typeface="新宋体" panose="02010609030101010101" pitchFamily="49" charset="-122"/>
              <a:ea typeface="新宋体" panose="02010609030101010101" pitchFamily="49" charset="-122"/>
            </a:endParaRPr>
          </a:p>
        </p:txBody>
      </p:sp>
      <p:grpSp>
        <p:nvGrpSpPr>
          <p:cNvPr id="5" name="组合 4"/>
          <p:cNvGrpSpPr/>
          <p:nvPr/>
        </p:nvGrpSpPr>
        <p:grpSpPr>
          <a:xfrm>
            <a:off x="315157" y="6414116"/>
            <a:ext cx="520734" cy="221942"/>
            <a:chOff x="315157" y="6414116"/>
            <a:chExt cx="520734" cy="221942"/>
          </a:xfrm>
        </p:grpSpPr>
        <p:sp>
          <p:nvSpPr>
            <p:cNvPr id="6" name="动作按钮: 后退或前一项 5">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动作按钮: 前进或下一项 6">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74350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anim calcmode="lin" valueType="num">
                                      <p:cBhvr>
                                        <p:cTn id="12" dur="250" fill="hold"/>
                                        <p:tgtEl>
                                          <p:spTgt spid="8"/>
                                        </p:tgtEl>
                                        <p:attrNameLst>
                                          <p:attrName>ppt_x</p:attrName>
                                        </p:attrNameLst>
                                      </p:cBhvr>
                                      <p:tavLst>
                                        <p:tav tm="0">
                                          <p:val>
                                            <p:strVal val="#ppt_x"/>
                                          </p:val>
                                        </p:tav>
                                        <p:tav tm="100000">
                                          <p:val>
                                            <p:strVal val="#ppt_x"/>
                                          </p:val>
                                        </p:tav>
                                      </p:tavLst>
                                    </p:anim>
                                    <p:anim calcmode="lin" valueType="num">
                                      <p:cBhvr>
                                        <p:cTn id="13" dur="25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anim calcmode="lin" valueType="num">
                                      <p:cBhvr>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anim calcmode="lin" valueType="num">
                                      <p:cBhvr>
                                        <p:cTn id="2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11200"/>
                    </a14:imgEffect>
                    <a14:imgEffect>
                      <a14:sharpenSoften amoun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0" y="3429000"/>
            <a:ext cx="12192000" cy="266065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solidFill>
                  <a:schemeClr val="bg1"/>
                </a:solidFill>
                <a:latin typeface="华文中宋" panose="02010600040101010101" pitchFamily="2" charset="-122"/>
                <a:ea typeface="华文中宋" panose="02010600040101010101" pitchFamily="2" charset="-122"/>
              </a:rPr>
              <a:t>中国建筑萌芽期</a:t>
            </a:r>
          </a:p>
        </p:txBody>
      </p:sp>
      <p:sp>
        <p:nvSpPr>
          <p:cNvPr id="5" name="文本占位符 4"/>
          <p:cNvSpPr>
            <a:spLocks noGrp="1"/>
          </p:cNvSpPr>
          <p:nvPr>
            <p:ph type="body" idx="1"/>
          </p:nvPr>
        </p:nvSpPr>
        <p:spPr/>
        <p:txBody>
          <a:bodyPr/>
          <a:lstStyle/>
          <a:p>
            <a:r>
              <a:rPr lang="zh-CN" altLang="en-US" dirty="0">
                <a:solidFill>
                  <a:schemeClr val="bg1">
                    <a:lumMod val="95000"/>
                  </a:schemeClr>
                </a:solidFill>
              </a:rPr>
              <a:t>原始时代与古早时代</a:t>
            </a:r>
            <a:endParaRPr lang="en-US" altLang="zh-CN" dirty="0">
              <a:solidFill>
                <a:schemeClr val="bg1">
                  <a:lumMod val="95000"/>
                </a:schemeClr>
              </a:solidFill>
            </a:endParaRPr>
          </a:p>
          <a:p>
            <a:r>
              <a:rPr lang="zh-CN" altLang="en-US" sz="1200" dirty="0">
                <a:solidFill>
                  <a:schemeClr val="bg1">
                    <a:lumMod val="95000"/>
                  </a:schemeClr>
                </a:solidFill>
              </a:rPr>
              <a:t>新石器时代</a:t>
            </a:r>
            <a:r>
              <a:rPr lang="en-US" altLang="zh-CN" sz="1200" dirty="0">
                <a:solidFill>
                  <a:schemeClr val="bg1">
                    <a:lumMod val="95000"/>
                  </a:schemeClr>
                </a:solidFill>
              </a:rPr>
              <a:t>—</a:t>
            </a:r>
            <a:r>
              <a:rPr lang="zh-CN" altLang="en-US" sz="1200" dirty="0">
                <a:solidFill>
                  <a:schemeClr val="bg1">
                    <a:lumMod val="95000"/>
                  </a:schemeClr>
                </a:solidFill>
              </a:rPr>
              <a:t>商周</a:t>
            </a:r>
            <a:r>
              <a:rPr lang="en-US" altLang="zh-CN" sz="1200" dirty="0">
                <a:solidFill>
                  <a:schemeClr val="bg1">
                    <a:lumMod val="95000"/>
                  </a:schemeClr>
                </a:solidFill>
              </a:rPr>
              <a:t>—</a:t>
            </a:r>
            <a:r>
              <a:rPr lang="zh-CN" altLang="en-US" sz="1200" dirty="0">
                <a:solidFill>
                  <a:schemeClr val="bg1">
                    <a:lumMod val="95000"/>
                  </a:schemeClr>
                </a:solidFill>
              </a:rPr>
              <a:t>秦汉</a:t>
            </a:r>
            <a:endParaRPr lang="en-US" altLang="zh-CN" sz="1200" dirty="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anim calcmode="lin" valueType="num">
                                      <p:cBhvr>
                                        <p:cTn id="12" dur="250" fill="hold"/>
                                        <p:tgtEl>
                                          <p:spTgt spid="4"/>
                                        </p:tgtEl>
                                        <p:attrNameLst>
                                          <p:attrName>ppt_x</p:attrName>
                                        </p:attrNameLst>
                                      </p:cBhvr>
                                      <p:tavLst>
                                        <p:tav tm="0">
                                          <p:val>
                                            <p:strVal val="#ppt_x"/>
                                          </p:val>
                                        </p:tav>
                                        <p:tav tm="100000">
                                          <p:val>
                                            <p:strVal val="#ppt_x"/>
                                          </p:val>
                                        </p:tav>
                                      </p:tavLst>
                                    </p:anim>
                                    <p:anim calcmode="lin" valueType="num">
                                      <p:cBhvr>
                                        <p:cTn id="13" dur="25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250"/>
                                        <p:tgtEl>
                                          <p:spTgt spid="5">
                                            <p:txEl>
                                              <p:pRg st="0" end="0"/>
                                            </p:txEl>
                                          </p:spTgt>
                                        </p:tgtEl>
                                      </p:cBhvr>
                                    </p:animEffect>
                                    <p:anim calcmode="lin" valueType="num">
                                      <p:cBhvr>
                                        <p:cTn id="1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250" fill="hold"/>
                                        <p:tgtEl>
                                          <p:spTgt spid="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anim calcmode="lin" valueType="num">
                                      <p:cBhvr>
                                        <p:cTn id="2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5840803" y="6394282"/>
            <a:ext cx="1454244"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点击查看大成殿照片</a:t>
            </a:r>
          </a:p>
        </p:txBody>
      </p:sp>
      <p:sp>
        <p:nvSpPr>
          <p:cNvPr id="18" name="文本框 17"/>
          <p:cNvSpPr txBox="1"/>
          <p:nvPr/>
        </p:nvSpPr>
        <p:spPr>
          <a:xfrm>
            <a:off x="912741" y="6394282"/>
            <a:ext cx="1454244"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点击查看孔庙地盘图</a:t>
            </a:r>
          </a:p>
        </p:txBody>
      </p:sp>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羁直时期的中国建筑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明清撷英</a:t>
            </a:r>
            <a:endParaRPr lang="zh-CN" altLang="en-US" dirty="0">
              <a:latin typeface="华文中宋" panose="02010600040101010101" pitchFamily="2" charset="-122"/>
              <a:ea typeface="华文中宋" panose="02010600040101010101" pitchFamily="2" charset="-122"/>
            </a:endParaRPr>
          </a:p>
        </p:txBody>
      </p:sp>
      <p:sp>
        <p:nvSpPr>
          <p:cNvPr id="11" name="文本占位符 10"/>
          <p:cNvSpPr>
            <a:spLocks noGrp="1"/>
          </p:cNvSpPr>
          <p:nvPr>
            <p:ph type="body" sz="half" idx="2"/>
          </p:nvPr>
        </p:nvSpPr>
        <p:spPr/>
        <p:txBody>
          <a:bodyPr/>
          <a:lstStyle/>
          <a:p>
            <a:r>
              <a:rPr lang="zh-CN" altLang="en-US" dirty="0"/>
              <a:t>孔庙奎文阁、大成殿</a:t>
            </a:r>
            <a:endParaRPr lang="en-US" altLang="zh-CN" dirty="0"/>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孔庙自汉代以降就属国家管理，是中国唯一一组有两千年未间断历史的建筑物。孔庙的布局是宋代时定下的，但其中最早的建筑建于金代。</a:t>
            </a: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奎文阁广七间，身内深六架，黄瓦歇山顶，三重飞檐，四层斗栱。内部两层，中夹暗层，层叠式构架，底层木柱上施斗栱，斗栱上再立上层木柱。奎文阁结构合理，固坚异常。现存奎文阁为明弘治十七年（</a:t>
            </a:r>
            <a:r>
              <a:rPr lang="en-US" altLang="zh-CN" dirty="0">
                <a:latin typeface="华文中宋" panose="02010600040101010101" pitchFamily="2" charset="-122"/>
                <a:ea typeface="华文中宋" panose="02010600040101010101" pitchFamily="2" charset="-122"/>
              </a:rPr>
              <a:t>1504</a:t>
            </a:r>
            <a:r>
              <a:rPr lang="zh-CN" altLang="en-US" dirty="0">
                <a:latin typeface="华文中宋" panose="02010600040101010101" pitchFamily="2" charset="-122"/>
                <a:ea typeface="华文中宋" panose="02010600040101010101" pitchFamily="2" charset="-122"/>
              </a:rPr>
              <a:t>年）重修后的建筑。</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大成殿于雍正八年（</a:t>
            </a:r>
            <a:r>
              <a:rPr lang="en-US" altLang="zh-CN" dirty="0">
                <a:latin typeface="华文中宋" panose="02010600040101010101" pitchFamily="2" charset="-122"/>
                <a:ea typeface="华文中宋" panose="02010600040101010101" pitchFamily="2" charset="-122"/>
              </a:rPr>
              <a:t>1730</a:t>
            </a:r>
            <a:r>
              <a:rPr lang="zh-CN" altLang="en-US" dirty="0">
                <a:latin typeface="华文中宋" panose="02010600040101010101" pitchFamily="2" charset="-122"/>
                <a:ea typeface="华文中宋" panose="02010600040101010101" pitchFamily="2" charset="-122"/>
              </a:rPr>
              <a:t>年）建成，面阔七间，进深十架，副阶周匝。副阶前侧檐柱雕龙，屋面坡度较生硬而不圆和。</a:t>
            </a:r>
            <a:endParaRPr lang="en-US" altLang="zh-CN" dirty="0">
              <a:latin typeface="华文中宋" panose="02010600040101010101" pitchFamily="2" charset="-122"/>
              <a:ea typeface="华文中宋" panose="02010600040101010101" pitchFamily="2" charset="-122"/>
            </a:endParaRP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p:cNvSpPr txBox="1"/>
          <p:nvPr/>
        </p:nvSpPr>
        <p:spPr>
          <a:xfrm>
            <a:off x="2461385" y="6394282"/>
            <a:ext cx="1595309"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点击查看奎文阁侧样图</a:t>
            </a:r>
          </a:p>
        </p:txBody>
      </p:sp>
      <p:pic>
        <p:nvPicPr>
          <p:cNvPr id="17" name="内容占位符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1788" y="1509712"/>
            <a:ext cx="5715000" cy="3829050"/>
          </a:xfrm>
        </p:spPr>
      </p:pic>
      <p:sp>
        <p:nvSpPr>
          <p:cNvPr id="23" name="文本框 22"/>
          <p:cNvSpPr txBox="1"/>
          <p:nvPr/>
        </p:nvSpPr>
        <p:spPr>
          <a:xfrm>
            <a:off x="4151094" y="6394282"/>
            <a:ext cx="1595309"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点击查看大成殿侧样图</a:t>
            </a:r>
          </a:p>
        </p:txBody>
      </p:sp>
      <p:sp>
        <p:nvSpPr>
          <p:cNvPr id="26" name="矩形 25"/>
          <p:cNvSpPr/>
          <p:nvPr/>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2715"/>
            <a:ext cx="12192000" cy="8130614"/>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8251" y="-1"/>
            <a:ext cx="5095495" cy="6858001"/>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2664000" y="-1186752"/>
            <a:ext cx="6861917" cy="9235420"/>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2664000" y="-1191347"/>
            <a:ext cx="6865836" cy="9240694"/>
          </a:xfrm>
          <a:prstGeom prst="rect">
            <a:avLst/>
          </a:prstGeom>
        </p:spPr>
      </p:pic>
    </p:spTree>
    <p:extLst>
      <p:ext uri="{BB962C8B-B14F-4D97-AF65-F5344CB8AC3E}">
        <p14:creationId xmlns:p14="http://schemas.microsoft.com/office/powerpoint/2010/main" val="34926263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childTnLst>
              </p:cTn>
              <p:nextCondLst>
                <p:cond evt="onClick" delay="0">
                  <p:tgtEl>
                    <p:spTgt spid="24"/>
                  </p:tgtEl>
                </p:cond>
              </p:nextCondLst>
            </p:seq>
            <p:seq concurrent="1" nextAc="seek">
              <p:cTn id="10" restart="whenNotActive" fill="hold" evtFilter="cancelBubble" nodeType="interactiveSeq">
                <p:stCondLst>
                  <p:cond evt="onClick" delay="0">
                    <p:tgtEl>
                      <p:spTgt spid="28"/>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1" nodeType="after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8"/>
                  </p:tgtEl>
                </p:cond>
              </p:nextCondLst>
            </p:seq>
            <p:seq concurrent="1" nextAc="seek">
              <p:cTn id="19" restart="whenNotActive" fill="hold" evtFilter="cancelBubble" nodeType="interactiveSeq">
                <p:stCondLst>
                  <p:cond evt="onClick" delay="0">
                    <p:tgtEl>
                      <p:spTgt spid="23"/>
                    </p:tgtEl>
                  </p:cond>
                </p:stCondLst>
                <p:endSync evt="end" delay="0">
                  <p:rtn val="all"/>
                </p:endSync>
                <p:childTnLst>
                  <p:par>
                    <p:cTn id="20" fill="hold">
                      <p:stCondLst>
                        <p:cond delay="0"/>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 presetClass="entr" presetSubtype="0" fill="hold" grpId="2"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nextCondLst>
                <p:cond evt="onClick" delay="0">
                  <p:tgtEl>
                    <p:spTgt spid="23"/>
                  </p:tgtEl>
                </p:cond>
              </p:nextCondLst>
            </p:seq>
            <p:seq concurrent="1" nextAc="seek">
              <p:cTn id="27" restart="whenNotActive" fill="hold" evtFilter="cancelBubble" nodeType="interactiveSeq">
                <p:stCondLst>
                  <p:cond evt="onClick" delay="0">
                    <p:tgtEl>
                      <p:spTgt spid="27"/>
                    </p:tgtEl>
                  </p:cond>
                </p:stCondLst>
                <p:endSync evt="end" delay="0">
                  <p:rtn val="all"/>
                </p:endSync>
                <p:childTnLst>
                  <p:par>
                    <p:cTn id="28" fill="hold">
                      <p:stCondLst>
                        <p:cond delay="0"/>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7"/>
                                        </p:tgtEl>
                                      </p:cBhvr>
                                    </p:animEffect>
                                    <p:set>
                                      <p:cBhvr>
                                        <p:cTn id="32" dur="1" fill="hold">
                                          <p:stCondLst>
                                            <p:cond delay="499"/>
                                          </p:stCondLst>
                                        </p:cTn>
                                        <p:tgtEl>
                                          <p:spTgt spid="27"/>
                                        </p:tgtEl>
                                        <p:attrNameLst>
                                          <p:attrName>style.visibility</p:attrName>
                                        </p:attrNameLst>
                                      </p:cBhvr>
                                      <p:to>
                                        <p:strVal val="hidden"/>
                                      </p:to>
                                    </p:set>
                                  </p:childTnLst>
                                </p:cTn>
                              </p:par>
                            </p:childTnLst>
                          </p:cTn>
                        </p:par>
                        <p:par>
                          <p:cTn id="33" fill="hold">
                            <p:stCondLst>
                              <p:cond delay="500"/>
                            </p:stCondLst>
                            <p:childTnLst>
                              <p:par>
                                <p:cTn id="34" presetID="1" presetClass="exit" presetSubtype="0" fill="hold" grpId="3" nodeType="afterEffect">
                                  <p:stCondLst>
                                    <p:cond delay="0"/>
                                  </p:stCondLst>
                                  <p:childTnLst>
                                    <p:set>
                                      <p:cBhvr>
                                        <p:cTn id="35"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7"/>
                  </p:tgtEl>
                </p:cond>
              </p:nextCondLst>
            </p:seq>
            <p:seq concurrent="1" nextAc="seek">
              <p:cTn id="36" restart="whenNotActive" fill="hold" evtFilter="cancelBubble" nodeType="interactiveSeq">
                <p:stCondLst>
                  <p:cond evt="onClick" delay="0">
                    <p:tgtEl>
                      <p:spTgt spid="21"/>
                    </p:tgtEl>
                  </p:cond>
                </p:stCondLst>
                <p:endSync evt="end" delay="0">
                  <p:rtn val="all"/>
                </p:endSync>
                <p:childTnLst>
                  <p:par>
                    <p:cTn id="37" fill="hold">
                      <p:stCondLst>
                        <p:cond delay="0"/>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 presetClass="entr" presetSubtype="0" fill="hold" grpId="4"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childTnLst>
              </p:cTn>
              <p:nextCondLst>
                <p:cond evt="onClick" delay="0">
                  <p:tgtEl>
                    <p:spTgt spid="21"/>
                  </p:tgtEl>
                </p:cond>
              </p:nextCondLst>
            </p:seq>
            <p:seq concurrent="1" nextAc="seek">
              <p:cTn id="44" restart="whenNotActive" fill="hold" evtFilter="cancelBubble" nodeType="interactiveSeq">
                <p:stCondLst>
                  <p:cond evt="onClick" delay="0">
                    <p:tgtEl>
                      <p:spTgt spid="22"/>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2"/>
                                        </p:tgtEl>
                                      </p:cBhvr>
                                    </p:animEffect>
                                    <p:set>
                                      <p:cBhvr>
                                        <p:cTn id="49" dur="1" fill="hold">
                                          <p:stCondLst>
                                            <p:cond delay="499"/>
                                          </p:stCondLst>
                                        </p:cTn>
                                        <p:tgtEl>
                                          <p:spTgt spid="22"/>
                                        </p:tgtEl>
                                        <p:attrNameLst>
                                          <p:attrName>style.visibility</p:attrName>
                                        </p:attrNameLst>
                                      </p:cBhvr>
                                      <p:to>
                                        <p:strVal val="hidden"/>
                                      </p:to>
                                    </p:set>
                                  </p:childTnLst>
                                </p:cTn>
                              </p:par>
                            </p:childTnLst>
                          </p:cTn>
                        </p:par>
                        <p:par>
                          <p:cTn id="50" fill="hold">
                            <p:stCondLst>
                              <p:cond delay="500"/>
                            </p:stCondLst>
                            <p:childTnLst>
                              <p:par>
                                <p:cTn id="51" presetID="1" presetClass="exit" presetSubtype="0" fill="hold" grpId="5" nodeType="after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53" restart="whenNotActive" fill="hold" evtFilter="cancelBubble" nodeType="interactiveSeq">
                <p:stCondLst>
                  <p:cond evt="onClick" delay="0">
                    <p:tgtEl>
                      <p:spTgt spid="18"/>
                    </p:tgtEl>
                  </p:cond>
                </p:stCondLst>
                <p:endSync evt="end" delay="0">
                  <p:rtn val="all"/>
                </p:endSync>
                <p:childTnLst>
                  <p:par>
                    <p:cTn id="54" fill="hold">
                      <p:stCondLst>
                        <p:cond delay="0"/>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 presetClass="entr" presetSubtype="0" fill="hold" grpId="6"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nextCondLst>
                <p:cond evt="onClick" delay="0">
                  <p:tgtEl>
                    <p:spTgt spid="18"/>
                  </p:tgtEl>
                </p:cond>
              </p:nextCondLst>
            </p:seq>
            <p:seq concurrent="1" nextAc="seek">
              <p:cTn id="61" restart="whenNotActive" fill="hold" evtFilter="cancelBubble" nodeType="interactiveSeq">
                <p:stCondLst>
                  <p:cond evt="onClick" delay="0">
                    <p:tgtEl>
                      <p:spTgt spid="19"/>
                    </p:tgtEl>
                  </p:cond>
                </p:stCondLst>
                <p:endSync evt="end" delay="0">
                  <p:rtn val="all"/>
                </p:endSync>
                <p:childTnLst>
                  <p:par>
                    <p:cTn id="62" fill="hold">
                      <p:stCondLst>
                        <p:cond delay="0"/>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childTnLst>
                          </p:cTn>
                        </p:par>
                        <p:par>
                          <p:cTn id="67" fill="hold">
                            <p:stCondLst>
                              <p:cond delay="500"/>
                            </p:stCondLst>
                            <p:childTnLst>
                              <p:par>
                                <p:cTn id="68" presetID="1" presetClass="exit" presetSubtype="0" fill="hold" grpId="7" nodeType="afterEffect">
                                  <p:stCondLst>
                                    <p:cond delay="0"/>
                                  </p:stCondLst>
                                  <p:childTnLst>
                                    <p:set>
                                      <p:cBhvr>
                                        <p:cTn id="69"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19"/>
                  </p:tgtEl>
                </p:cond>
              </p:nextCondLst>
            </p:seq>
          </p:childTnLst>
        </p:cTn>
      </p:par>
    </p:tnLst>
    <p:bldLst>
      <p:bldP spid="26" grpId="0" animBg="1"/>
      <p:bldP spid="26" grpId="1" animBg="1"/>
      <p:bldP spid="26" grpId="2" animBg="1"/>
      <p:bldP spid="26" grpId="3" animBg="1"/>
      <p:bldP spid="26" grpId="4" animBg="1"/>
      <p:bldP spid="26" grpId="5" animBg="1"/>
      <p:bldP spid="26" grpId="6" animBg="1"/>
      <p:bldP spid="26" grpId="7"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文本框 17"/>
          <p:cNvSpPr txBox="1"/>
          <p:nvPr/>
        </p:nvSpPr>
        <p:spPr>
          <a:xfrm>
            <a:off x="912741" y="6394282"/>
            <a:ext cx="1595309"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点击查看东大寺老照片</a:t>
            </a:r>
          </a:p>
        </p:txBody>
      </p:sp>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羁直时期的中国建筑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明清撷英</a:t>
            </a:r>
            <a:endParaRPr lang="zh-CN" altLang="en-US" dirty="0">
              <a:latin typeface="华文中宋" panose="02010600040101010101" pitchFamily="2" charset="-122"/>
              <a:ea typeface="华文中宋" panose="02010600040101010101" pitchFamily="2" charset="-122"/>
            </a:endParaRPr>
          </a:p>
        </p:txBody>
      </p:sp>
      <p:sp>
        <p:nvSpPr>
          <p:cNvPr id="11" name="文本占位符 10"/>
          <p:cNvSpPr>
            <a:spLocks noGrp="1"/>
          </p:cNvSpPr>
          <p:nvPr>
            <p:ph type="body" sz="half" idx="2"/>
          </p:nvPr>
        </p:nvSpPr>
        <p:spPr/>
        <p:txBody>
          <a:bodyPr>
            <a:normAutofit/>
          </a:bodyPr>
          <a:lstStyle/>
          <a:p>
            <a:r>
              <a:rPr lang="zh-CN" altLang="en-US" dirty="0"/>
              <a:t>济宁东大寺</a:t>
            </a:r>
            <a:endParaRPr lang="en-US" altLang="zh-CN" dirty="0"/>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济宁东大寺位于越河街道小闸口上河西街</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号，坐落于京杭大运河畔，依河而建，故俗称“顺河清真东大寺”。全寺占地面积</a:t>
            </a:r>
            <a:r>
              <a:rPr lang="en-US" altLang="zh-CN" dirty="0">
                <a:latin typeface="华文中宋" panose="02010600040101010101" pitchFamily="2" charset="-122"/>
                <a:ea typeface="华文中宋" panose="02010600040101010101" pitchFamily="2" charset="-122"/>
              </a:rPr>
              <a:t>7200</a:t>
            </a:r>
            <a:r>
              <a:rPr lang="zh-CN" altLang="en-US" dirty="0">
                <a:latin typeface="华文中宋" panose="02010600040101010101" pitchFamily="2" charset="-122"/>
                <a:ea typeface="华文中宋" panose="02010600040101010101" pitchFamily="2" charset="-122"/>
              </a:rPr>
              <a:t>平方米，建筑面积</a:t>
            </a:r>
            <a:r>
              <a:rPr lang="en-US" altLang="zh-CN" dirty="0">
                <a:latin typeface="华文中宋" panose="02010600040101010101" pitchFamily="2" charset="-122"/>
                <a:ea typeface="华文中宋" panose="02010600040101010101" pitchFamily="2" charset="-122"/>
              </a:rPr>
              <a:t>4000</a:t>
            </a:r>
            <a:r>
              <a:rPr lang="zh-CN" altLang="en-US" dirty="0">
                <a:latin typeface="华文中宋" panose="02010600040101010101" pitchFamily="2" charset="-122"/>
                <a:ea typeface="华文中宋" panose="02010600040101010101" pitchFamily="2" charset="-122"/>
              </a:rPr>
              <a:t>平方米。始建于明洪武年间，迄今有六百多年的历史。</a:t>
            </a: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东大寺主要建筑有大门、邦克亭、大殿、望月楼等。除大门为明代遗构外，其余建筑均修筑于清乾隆年间。</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寺院大殿由一卷棚、一歇山与一幢六角塔楼勾连搭而成。</a:t>
            </a:r>
            <a:endParaRPr lang="en-US" altLang="zh-CN" dirty="0">
              <a:latin typeface="华文中宋" panose="02010600040101010101" pitchFamily="2" charset="-122"/>
              <a:ea typeface="华文中宋" panose="02010600040101010101" pitchFamily="2" charset="-122"/>
            </a:endParaRPr>
          </a:p>
        </p:txBody>
      </p:sp>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446847"/>
            <a:ext cx="6172200" cy="3954780"/>
          </a:xfrm>
        </p:spPr>
      </p:pic>
      <p:sp>
        <p:nvSpPr>
          <p:cNvPr id="20" name="矩形 19"/>
          <p:cNvSpPr/>
          <p:nvPr/>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514" y="0"/>
            <a:ext cx="7636972" cy="6858000"/>
          </a:xfrm>
          <a:prstGeom prst="rect">
            <a:avLst/>
          </a:prstGeom>
        </p:spPr>
      </p:pic>
    </p:spTree>
    <p:extLst>
      <p:ext uri="{BB962C8B-B14F-4D97-AF65-F5344CB8AC3E}">
        <p14:creationId xmlns:p14="http://schemas.microsoft.com/office/powerpoint/2010/main" val="35387954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18"/>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1" nodeType="after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20" grpId="0" animBg="1"/>
      <p:bldP spid="2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0327EBF-34D3-4E19-95B2-E2F1C4A2F699}"/>
              </a:ext>
            </a:extLst>
          </p:cNvPr>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a:extLst>
                <a:ext uri="{FF2B5EF4-FFF2-40B4-BE49-F238E27FC236}">
                  <a16:creationId xmlns:a16="http://schemas.microsoft.com/office/drawing/2014/main" id="{ED954EB7-BC78-42E3-9DD7-605A3A8ECF93}"/>
                </a:ext>
              </a:extLst>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a:extLst>
                <a:ext uri="{FF2B5EF4-FFF2-40B4-BE49-F238E27FC236}">
                  <a16:creationId xmlns:a16="http://schemas.microsoft.com/office/drawing/2014/main" id="{1D8AF1BB-C95F-455C-8E4A-E32883C982E9}"/>
                </a:ext>
              </a:extLst>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0" name="组合 29">
            <a:extLst>
              <a:ext uri="{FF2B5EF4-FFF2-40B4-BE49-F238E27FC236}">
                <a16:creationId xmlns:a16="http://schemas.microsoft.com/office/drawing/2014/main" id="{05090782-324E-4394-BC7A-807F9E96E6B1}"/>
              </a:ext>
            </a:extLst>
          </p:cNvPr>
          <p:cNvGrpSpPr/>
          <p:nvPr/>
        </p:nvGrpSpPr>
        <p:grpSpPr>
          <a:xfrm>
            <a:off x="1" y="-27000"/>
            <a:ext cx="12191999" cy="5693292"/>
            <a:chOff x="0" y="-4762"/>
            <a:chExt cx="12191999" cy="5693292"/>
          </a:xfrm>
        </p:grpSpPr>
        <p:pic>
          <p:nvPicPr>
            <p:cNvPr id="27" name="图片 26">
              <a:extLst>
                <a:ext uri="{FF2B5EF4-FFF2-40B4-BE49-F238E27FC236}">
                  <a16:creationId xmlns:a16="http://schemas.microsoft.com/office/drawing/2014/main" id="{F157EE87-C969-49EA-9B8E-02B1A0009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532798" cy="5688531"/>
            </a:xfrm>
            <a:prstGeom prst="rect">
              <a:avLst/>
            </a:prstGeom>
          </p:spPr>
        </p:pic>
        <p:pic>
          <p:nvPicPr>
            <p:cNvPr id="25" name="图片 24">
              <a:extLst>
                <a:ext uri="{FF2B5EF4-FFF2-40B4-BE49-F238E27FC236}">
                  <a16:creationId xmlns:a16="http://schemas.microsoft.com/office/drawing/2014/main" id="{FD0523DD-3027-4885-807B-DD6C33ADF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2030" y="-4762"/>
              <a:ext cx="4269969" cy="5693292"/>
            </a:xfrm>
            <a:prstGeom prst="rect">
              <a:avLst/>
            </a:prstGeom>
          </p:spPr>
        </p:pic>
      </p:grpSp>
      <p:sp>
        <p:nvSpPr>
          <p:cNvPr id="14" name="标题 13">
            <a:extLst>
              <a:ext uri="{FF2B5EF4-FFF2-40B4-BE49-F238E27FC236}">
                <a16:creationId xmlns:a16="http://schemas.microsoft.com/office/drawing/2014/main" id="{10DB6F8A-B32C-47F8-A6EB-413A8F6C65AB}"/>
              </a:ext>
            </a:extLst>
          </p:cNvPr>
          <p:cNvSpPr>
            <a:spLocks noGrp="1"/>
          </p:cNvSpPr>
          <p:nvPr>
            <p:ph type="ctrTitle"/>
          </p:nvPr>
        </p:nvSpPr>
        <p:spPr>
          <a:xfrm>
            <a:off x="0" y="5697268"/>
            <a:ext cx="12192000" cy="1151993"/>
          </a:xfrm>
        </p:spPr>
        <p:txBody>
          <a:bodyPr anchor="b" anchorCtr="0"/>
          <a:lstStyle/>
          <a:p>
            <a:pPr algn="r"/>
            <a:r>
              <a:rPr lang="en-US" altLang="zh-CN" dirty="0">
                <a:solidFill>
                  <a:srgbClr val="7F7F7F"/>
                </a:solidFill>
                <a:latin typeface="Georgia" panose="02040502050405020303" pitchFamily="18" charset="0"/>
              </a:rPr>
              <a:t>End</a:t>
            </a:r>
            <a:endParaRPr lang="zh-CN" altLang="en-US" dirty="0">
              <a:solidFill>
                <a:srgbClr val="7F7F7F"/>
              </a:solidFill>
              <a:latin typeface="Georgia" panose="02040502050405020303" pitchFamily="18" charset="0"/>
            </a:endParaRPr>
          </a:p>
        </p:txBody>
      </p:sp>
      <p:sp>
        <p:nvSpPr>
          <p:cNvPr id="3" name="副标题 2">
            <a:extLst>
              <a:ext uri="{FF2B5EF4-FFF2-40B4-BE49-F238E27FC236}">
                <a16:creationId xmlns:a16="http://schemas.microsoft.com/office/drawing/2014/main" id="{8F20F2E7-1E15-A40C-472E-9CAB77380955}"/>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72827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原始时代的中国建筑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建筑溯源</a:t>
            </a:r>
            <a:endParaRPr lang="zh-CN" altLang="en-US" dirty="0">
              <a:latin typeface="华文中宋" panose="02010600040101010101" pitchFamily="2" charset="-122"/>
              <a:ea typeface="华文中宋" panose="02010600040101010101" pitchFamily="2" charset="-122"/>
            </a:endParaRPr>
          </a:p>
        </p:txBody>
      </p:sp>
      <p:graphicFrame>
        <p:nvGraphicFramePr>
          <p:cNvPr id="8" name="内容占位符 7"/>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组合 4"/>
          <p:cNvGrpSpPr/>
          <p:nvPr/>
        </p:nvGrpSpPr>
        <p:grpSpPr>
          <a:xfrm>
            <a:off x="315157" y="6414116"/>
            <a:ext cx="520734" cy="221942"/>
            <a:chOff x="315157" y="6414116"/>
            <a:chExt cx="520734" cy="221942"/>
          </a:xfrm>
        </p:grpSpPr>
        <p:sp>
          <p:nvSpPr>
            <p:cNvPr id="3" name="动作按钮: 后退或前一项 2">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动作按钮: 前进或下一项 3">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原始时代的中国建筑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巢居与穴居</a:t>
            </a:r>
            <a:endParaRPr lang="zh-CN" altLang="en-US" dirty="0">
              <a:latin typeface="华文中宋" panose="02010600040101010101" pitchFamily="2" charset="-122"/>
              <a:ea typeface="华文中宋" panose="02010600040101010101" pitchFamily="2" charset="-122"/>
            </a:endParaRP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665" y="2092521"/>
            <a:ext cx="5752668" cy="2672957"/>
          </a:xfrm>
        </p:spPr>
      </p:pic>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动作按钮: 前进或下一项 9">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古早时代的中国建筑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商与西周</a:t>
            </a:r>
            <a:endParaRPr lang="zh-CN" altLang="en-US" dirty="0">
              <a:latin typeface="华文中宋" panose="02010600040101010101" pitchFamily="2" charset="-122"/>
              <a:ea typeface="华文中宋" panose="02010600040101010101" pitchFamily="2" charset="-122"/>
            </a:endParaRPr>
          </a:p>
        </p:txBody>
      </p:sp>
      <p:pic>
        <p:nvPicPr>
          <p:cNvPr id="7" name="内容占位符 6"/>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51939" t="44142"/>
          <a:stretch>
            <a:fillRect/>
          </a:stretch>
        </p:blipFill>
        <p:spPr>
          <a:xfrm>
            <a:off x="1695635" y="1684424"/>
            <a:ext cx="3965207" cy="4492539"/>
          </a:xfrm>
        </p:spPr>
      </p:pic>
      <p:pic>
        <p:nvPicPr>
          <p:cNvPr id="9" name="内容占位符 8"/>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4746" t="6836" r="49422" b="22807"/>
          <a:stretch>
            <a:fillRect/>
          </a:stretch>
        </p:blipFill>
        <p:spPr>
          <a:xfrm>
            <a:off x="7102136" y="1685822"/>
            <a:ext cx="2352581" cy="4485489"/>
          </a:xfrm>
        </p:spPr>
      </p:pic>
      <p:sp>
        <p:nvSpPr>
          <p:cNvPr id="10" name="文本框 9"/>
          <p:cNvSpPr txBox="1"/>
          <p:nvPr/>
        </p:nvSpPr>
        <p:spPr>
          <a:xfrm>
            <a:off x="7102136" y="5940479"/>
            <a:ext cx="3764132" cy="230832"/>
          </a:xfrm>
          <a:prstGeom prst="rect">
            <a:avLst/>
          </a:prstGeom>
          <a:noFill/>
        </p:spPr>
        <p:txBody>
          <a:bodyPr wrap="square" rtlCol="0">
            <a:spAutoFit/>
          </a:bodyPr>
          <a:lstStyle/>
          <a:p>
            <a:r>
              <a:rPr lang="zh-CN" altLang="en-US" sz="900" dirty="0">
                <a:latin typeface="宋体" panose="02010600030101010101" pitchFamily="2" charset="-122"/>
                <a:ea typeface="宋体" panose="02010600030101010101" pitchFamily="2" charset="-122"/>
              </a:rPr>
              <a:t>凤雏西周建筑遗址复原（傅熹年）</a:t>
            </a:r>
          </a:p>
        </p:txBody>
      </p:sp>
      <p:grpSp>
        <p:nvGrpSpPr>
          <p:cNvPr id="24" name="组合 23"/>
          <p:cNvGrpSpPr/>
          <p:nvPr/>
        </p:nvGrpSpPr>
        <p:grpSpPr>
          <a:xfrm>
            <a:off x="2383653" y="1417814"/>
            <a:ext cx="3628009" cy="3800195"/>
            <a:chOff x="2383653" y="1417814"/>
            <a:chExt cx="3628009" cy="3800195"/>
          </a:xfrm>
        </p:grpSpPr>
        <p:grpSp>
          <p:nvGrpSpPr>
            <p:cNvPr id="23" name="组合 22"/>
            <p:cNvGrpSpPr/>
            <p:nvPr/>
          </p:nvGrpSpPr>
          <p:grpSpPr>
            <a:xfrm>
              <a:off x="4836848" y="1417814"/>
              <a:ext cx="1174814" cy="1891326"/>
              <a:chOff x="4836848" y="1417814"/>
              <a:chExt cx="1174814" cy="1891326"/>
            </a:xfrm>
          </p:grpSpPr>
          <p:sp>
            <p:nvSpPr>
              <p:cNvPr id="13" name="标注: 线形 12"/>
              <p:cNvSpPr/>
              <p:nvPr/>
            </p:nvSpPr>
            <p:spPr>
              <a:xfrm>
                <a:off x="4842772" y="1957298"/>
                <a:ext cx="1168890" cy="272874"/>
              </a:xfrm>
              <a:prstGeom prst="borderCallout1">
                <a:avLst>
                  <a:gd name="adj1" fmla="val 35017"/>
                  <a:gd name="adj2" fmla="val 168"/>
                  <a:gd name="adj3" fmla="val 161301"/>
                  <a:gd name="adj4" fmla="val -404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围廊</a:t>
                </a:r>
              </a:p>
            </p:txBody>
          </p:sp>
          <p:sp>
            <p:nvSpPr>
              <p:cNvPr id="14" name="标注: 线形 13"/>
              <p:cNvSpPr/>
              <p:nvPr/>
            </p:nvSpPr>
            <p:spPr>
              <a:xfrm>
                <a:off x="4836849" y="2496782"/>
                <a:ext cx="1174813" cy="272874"/>
              </a:xfrm>
              <a:prstGeom prst="borderCallout1">
                <a:avLst>
                  <a:gd name="adj1" fmla="val 31764"/>
                  <a:gd name="adj2" fmla="val 1491"/>
                  <a:gd name="adj3" fmla="val 79966"/>
                  <a:gd name="adj4" fmla="val -70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庭院</a:t>
                </a:r>
              </a:p>
            </p:txBody>
          </p:sp>
          <p:sp>
            <p:nvSpPr>
              <p:cNvPr id="15" name="标注: 线形 14"/>
              <p:cNvSpPr/>
              <p:nvPr/>
            </p:nvSpPr>
            <p:spPr>
              <a:xfrm>
                <a:off x="4836848" y="3036266"/>
                <a:ext cx="1174813" cy="272874"/>
              </a:xfrm>
              <a:prstGeom prst="borderCallout1">
                <a:avLst>
                  <a:gd name="adj1" fmla="val 38270"/>
                  <a:gd name="adj2" fmla="val 1491"/>
                  <a:gd name="adj3" fmla="val -43663"/>
                  <a:gd name="adj4" fmla="val -1320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门</a:t>
                </a:r>
              </a:p>
            </p:txBody>
          </p:sp>
          <p:sp>
            <p:nvSpPr>
              <p:cNvPr id="16" name="标注: 线形 15"/>
              <p:cNvSpPr/>
              <p:nvPr/>
            </p:nvSpPr>
            <p:spPr>
              <a:xfrm>
                <a:off x="4836848" y="1417814"/>
                <a:ext cx="1168889" cy="272874"/>
              </a:xfrm>
              <a:prstGeom prst="borderCallout1">
                <a:avLst>
                  <a:gd name="adj1" fmla="val 54537"/>
                  <a:gd name="adj2" fmla="val 1540"/>
                  <a:gd name="adj3" fmla="val 203595"/>
                  <a:gd name="adj4" fmla="val -846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主殿</a:t>
                </a:r>
              </a:p>
            </p:txBody>
          </p:sp>
        </p:grpSp>
        <p:grpSp>
          <p:nvGrpSpPr>
            <p:cNvPr id="22" name="组合 21"/>
            <p:cNvGrpSpPr/>
            <p:nvPr/>
          </p:nvGrpSpPr>
          <p:grpSpPr>
            <a:xfrm>
              <a:off x="2383653" y="4474344"/>
              <a:ext cx="1778652" cy="743665"/>
              <a:chOff x="2383653" y="4474344"/>
              <a:chExt cx="1778652" cy="743665"/>
            </a:xfrm>
          </p:grpSpPr>
          <p:sp>
            <p:nvSpPr>
              <p:cNvPr id="17" name="文本框 16"/>
              <p:cNvSpPr txBox="1"/>
              <p:nvPr/>
            </p:nvSpPr>
            <p:spPr>
              <a:xfrm>
                <a:off x="3080549" y="4474346"/>
                <a:ext cx="727969" cy="307777"/>
              </a:xfrm>
              <a:prstGeom prst="rect">
                <a:avLst/>
              </a:prstGeom>
              <a:noFill/>
            </p:spPr>
            <p:txBody>
              <a:bodyPr wrap="square" rtlCol="0">
                <a:spAutoFit/>
              </a:bodyPr>
              <a:lstStyle/>
              <a:p>
                <a:r>
                  <a:rPr lang="zh-CN" altLang="en-US" sz="1400" dirty="0"/>
                  <a:t>大室</a:t>
                </a:r>
              </a:p>
            </p:txBody>
          </p:sp>
          <p:sp>
            <p:nvSpPr>
              <p:cNvPr id="18" name="文本框 17"/>
              <p:cNvSpPr txBox="1"/>
              <p:nvPr/>
            </p:nvSpPr>
            <p:spPr>
              <a:xfrm>
                <a:off x="2652944" y="4474345"/>
                <a:ext cx="168678" cy="307777"/>
              </a:xfrm>
              <a:prstGeom prst="rect">
                <a:avLst/>
              </a:prstGeom>
              <a:noFill/>
            </p:spPr>
            <p:txBody>
              <a:bodyPr wrap="square" rtlCol="0">
                <a:spAutoFit/>
              </a:bodyPr>
              <a:lstStyle/>
              <a:p>
                <a:r>
                  <a:rPr lang="zh-CN" altLang="en-US" sz="1400" dirty="0"/>
                  <a:t>室</a:t>
                </a:r>
              </a:p>
            </p:txBody>
          </p:sp>
          <p:sp>
            <p:nvSpPr>
              <p:cNvPr id="19" name="文本框 18"/>
              <p:cNvSpPr txBox="1"/>
              <p:nvPr/>
            </p:nvSpPr>
            <p:spPr>
              <a:xfrm>
                <a:off x="3912096" y="4474344"/>
                <a:ext cx="250209" cy="307777"/>
              </a:xfrm>
              <a:prstGeom prst="rect">
                <a:avLst/>
              </a:prstGeom>
              <a:noFill/>
            </p:spPr>
            <p:txBody>
              <a:bodyPr wrap="square" rtlCol="0">
                <a:spAutoFit/>
              </a:bodyPr>
              <a:lstStyle/>
              <a:p>
                <a:r>
                  <a:rPr lang="zh-CN" altLang="en-US" sz="1400" dirty="0"/>
                  <a:t>夹</a:t>
                </a:r>
              </a:p>
            </p:txBody>
          </p:sp>
          <p:sp>
            <p:nvSpPr>
              <p:cNvPr id="20" name="文本框 19"/>
              <p:cNvSpPr txBox="1"/>
              <p:nvPr/>
            </p:nvSpPr>
            <p:spPr>
              <a:xfrm>
                <a:off x="2383653" y="4879455"/>
                <a:ext cx="353630" cy="338554"/>
              </a:xfrm>
              <a:prstGeom prst="rect">
                <a:avLst/>
              </a:prstGeom>
              <a:noFill/>
            </p:spPr>
            <p:txBody>
              <a:bodyPr wrap="square" rtlCol="0">
                <a:spAutoFit/>
              </a:bodyPr>
              <a:lstStyle/>
              <a:p>
                <a:r>
                  <a:rPr lang="zh-CN" altLang="en-US" sz="1600" dirty="0"/>
                  <a:t>旁</a:t>
                </a:r>
              </a:p>
            </p:txBody>
          </p:sp>
          <p:sp>
            <p:nvSpPr>
              <p:cNvPr id="21" name="文本框 20"/>
              <p:cNvSpPr txBox="1"/>
              <p:nvPr/>
            </p:nvSpPr>
            <p:spPr>
              <a:xfrm>
                <a:off x="3065757" y="4779695"/>
                <a:ext cx="433526" cy="369332"/>
              </a:xfrm>
              <a:prstGeom prst="rect">
                <a:avLst/>
              </a:prstGeom>
              <a:noFill/>
            </p:spPr>
            <p:txBody>
              <a:bodyPr wrap="square" rtlCol="0">
                <a:spAutoFit/>
              </a:bodyPr>
              <a:lstStyle/>
              <a:p>
                <a:r>
                  <a:rPr lang="zh-CN" altLang="en-US" dirty="0"/>
                  <a:t>堂</a:t>
                </a:r>
              </a:p>
            </p:txBody>
          </p:sp>
        </p:grpSp>
      </p:grpSp>
      <p:pic>
        <p:nvPicPr>
          <p:cNvPr id="26" name="图片 25"/>
          <p:cNvPicPr>
            <a:picLocks noChangeAspect="1"/>
          </p:cNvPicPr>
          <p:nvPr/>
        </p:nvPicPr>
        <p:blipFill rotWithShape="1">
          <a:blip r:embed="rId4">
            <a:extLst>
              <a:ext uri="{28A0092B-C50C-407E-A947-70E740481C1C}">
                <a14:useLocalDpi xmlns:a14="http://schemas.microsoft.com/office/drawing/2010/main" val="0"/>
              </a:ext>
            </a:extLst>
          </a:blip>
          <a:srcRect l="15600" t="7508" r="58632" b="55096"/>
          <a:stretch>
            <a:fillRect/>
          </a:stretch>
        </p:blipFill>
        <p:spPr>
          <a:xfrm>
            <a:off x="6859846" y="1411727"/>
            <a:ext cx="3384986" cy="4770051"/>
          </a:xfrm>
          <a:prstGeom prst="rect">
            <a:avLst/>
          </a:prstGeom>
        </p:spPr>
      </p:pic>
      <p:grpSp>
        <p:nvGrpSpPr>
          <p:cNvPr id="25" name="组合 24"/>
          <p:cNvGrpSpPr/>
          <p:nvPr/>
        </p:nvGrpSpPr>
        <p:grpSpPr>
          <a:xfrm>
            <a:off x="315157" y="6414116"/>
            <a:ext cx="520734" cy="221942"/>
            <a:chOff x="315157" y="6414116"/>
            <a:chExt cx="520734" cy="221942"/>
          </a:xfrm>
        </p:grpSpPr>
        <p:sp>
          <p:nvSpPr>
            <p:cNvPr id="27" name="动作按钮: 后退或前一项 26">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动作按钮: 前进或下一项 27">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2" name="文本框 31"/>
          <p:cNvSpPr txBox="1"/>
          <p:nvPr/>
        </p:nvSpPr>
        <p:spPr>
          <a:xfrm>
            <a:off x="8843538" y="5922145"/>
            <a:ext cx="1313180"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点击查看高清大图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2"/>
                    </p:tgtEl>
                  </p:cond>
                </p:stCondLst>
                <p:endSync evt="end" delay="0">
                  <p:rtn val="all"/>
                </p:endSync>
                <p:childTnLst>
                  <p:par>
                    <p:cTn id="11" fill="hold">
                      <p:stCondLst>
                        <p:cond delay="0"/>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anim calcmode="lin" valueType="num">
                                      <p:cBhvr>
                                        <p:cTn id="16" dur="500" fill="hold"/>
                                        <p:tgtEl>
                                          <p:spTgt spid="26"/>
                                        </p:tgtEl>
                                        <p:attrNameLst>
                                          <p:attrName>ppt_x</p:attrName>
                                        </p:attrNameLst>
                                      </p:cBhvr>
                                      <p:tavLst>
                                        <p:tav tm="0">
                                          <p:val>
                                            <p:strVal val="#ppt_x"/>
                                          </p:val>
                                        </p:tav>
                                        <p:tav tm="100000">
                                          <p:val>
                                            <p:strVal val="#ppt_x"/>
                                          </p:val>
                                        </p:tav>
                                      </p:tavLst>
                                    </p:anim>
                                    <p:anim calcmode="lin" valueType="num">
                                      <p:cBhvr>
                                        <p:cTn id="17"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32"/>
                  </p:tgtEl>
                </p:cond>
              </p:nextCondLst>
            </p:seq>
            <p:seq concurrent="1" nextAc="seek">
              <p:cTn id="18" restart="whenNotActive" fill="hold" evtFilter="cancelBubble" nodeType="interactiveSeq">
                <p:stCondLst>
                  <p:cond evt="onClick" delay="0">
                    <p:tgtEl>
                      <p:spTgt spid="26"/>
                    </p:tgtEl>
                  </p:cond>
                </p:stCondLst>
                <p:endSync evt="end" delay="0">
                  <p:rtn val="all"/>
                </p:endSync>
                <p:childTnLst>
                  <p:par>
                    <p:cTn id="19" fill="hold">
                      <p:stCondLst>
                        <p:cond delay="0"/>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古早时代的中国建筑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商与西周</a:t>
            </a:r>
            <a:endParaRPr lang="zh-CN" altLang="en-US" dirty="0">
              <a:latin typeface="华文中宋" panose="02010600040101010101" pitchFamily="2" charset="-122"/>
              <a:ea typeface="华文中宋" panose="02010600040101010101" pitchFamily="2" charset="-122"/>
            </a:endParaRPr>
          </a:p>
        </p:txBody>
      </p:sp>
      <p:sp>
        <p:nvSpPr>
          <p:cNvPr id="10" name="文本框 9"/>
          <p:cNvSpPr txBox="1"/>
          <p:nvPr/>
        </p:nvSpPr>
        <p:spPr>
          <a:xfrm>
            <a:off x="7102136" y="5940479"/>
            <a:ext cx="3764132" cy="230832"/>
          </a:xfrm>
          <a:prstGeom prst="rect">
            <a:avLst/>
          </a:prstGeom>
          <a:noFill/>
        </p:spPr>
        <p:txBody>
          <a:bodyPr wrap="square" rtlCol="0">
            <a:spAutoFit/>
          </a:bodyPr>
          <a:lstStyle/>
          <a:p>
            <a:r>
              <a:rPr lang="zh-CN" altLang="en-US" sz="900" dirty="0">
                <a:latin typeface="宋体" panose="02010600030101010101" pitchFamily="2" charset="-122"/>
                <a:ea typeface="宋体" panose="02010600030101010101" pitchFamily="2" charset="-122"/>
              </a:rPr>
              <a:t>凤雏西周建筑遗址复原（傅熹年）</a:t>
            </a:r>
          </a:p>
        </p:txBody>
      </p:sp>
      <p:pic>
        <p:nvPicPr>
          <p:cNvPr id="25" name="内容占位符 2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05575" y="2553494"/>
            <a:ext cx="4514850" cy="2895600"/>
          </a:xfrm>
        </p:spPr>
      </p:pic>
      <p:pic>
        <p:nvPicPr>
          <p:cNvPr id="11" name="内容占位符 10"/>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406333"/>
            <a:ext cx="5181600" cy="3189922"/>
          </a:xfrm>
        </p:spPr>
      </p:pic>
      <p:grpSp>
        <p:nvGrpSpPr>
          <p:cNvPr id="8" name="组合 7"/>
          <p:cNvGrpSpPr/>
          <p:nvPr/>
        </p:nvGrpSpPr>
        <p:grpSpPr>
          <a:xfrm>
            <a:off x="315157" y="6414116"/>
            <a:ext cx="520734" cy="221942"/>
            <a:chOff x="315157" y="6414116"/>
            <a:chExt cx="520734" cy="221942"/>
          </a:xfrm>
        </p:grpSpPr>
        <p:sp>
          <p:nvSpPr>
            <p:cNvPr id="9" name="动作按钮: 后退或前一项 8">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动作按钮: 前进或下一项 11">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古早时代的中国建筑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秦汉的两种新兴建筑形式</a:t>
            </a:r>
            <a:endParaRPr lang="zh-CN" altLang="en-US" dirty="0">
              <a:latin typeface="华文中宋" panose="02010600040101010101" pitchFamily="2" charset="-122"/>
              <a:ea typeface="华文中宋" panose="02010600040101010101" pitchFamily="2" charset="-122"/>
            </a:endParaRPr>
          </a:p>
        </p:txBody>
      </p:sp>
      <p:sp>
        <p:nvSpPr>
          <p:cNvPr id="8" name="文本占位符 7"/>
          <p:cNvSpPr>
            <a:spLocks noGrp="1"/>
          </p:cNvSpPr>
          <p:nvPr>
            <p:ph type="body" idx="1"/>
          </p:nvPr>
        </p:nvSpPr>
        <p:spPr/>
        <p:txBody>
          <a:bodyPr/>
          <a:lstStyle/>
          <a:p>
            <a:r>
              <a:rPr lang="zh-CN" altLang="en-US" dirty="0"/>
              <a:t>台榭建筑</a:t>
            </a:r>
          </a:p>
        </p:txBody>
      </p:sp>
      <p:sp>
        <p:nvSpPr>
          <p:cNvPr id="11" name="内容占位符 10"/>
          <p:cNvSpPr>
            <a:spLocks noGrp="1"/>
          </p:cNvSpPr>
          <p:nvPr>
            <p:ph sz="half" idx="2"/>
          </p:nvPr>
        </p:nvSpPr>
        <p:spPr/>
        <p:txBody>
          <a:bodyPr>
            <a:normAutofit lnSpcReduction="10000"/>
          </a:bodyPr>
          <a:lstStyle/>
          <a:p>
            <a:r>
              <a:rPr lang="zh-CN" altLang="en-US" sz="2400" dirty="0"/>
              <a:t>春秋时期，各国的宫室、宗庙竞相追求雄伟的建筑形象，但当时的木结构建筑水平尚低，不能解决大体量建筑物的高度和整体稳定性等问题，因而凭借夯土作为构造手段，采用以阶梯形夯土台为核心、倚台逐层建房的方法，以取得比较宏大的外观。台榭还同时具有防潮和防御的功能。</a:t>
            </a:r>
            <a:endParaRPr lang="en-US" altLang="zh-CN" sz="2400" dirty="0"/>
          </a:p>
          <a:p>
            <a:r>
              <a:rPr lang="zh-CN" altLang="en-US" sz="2400" dirty="0"/>
              <a:t>台榭建筑随着魏晋南北朝时期木构架技术的不断成熟而消亡</a:t>
            </a:r>
          </a:p>
        </p:txBody>
      </p:sp>
      <p:sp>
        <p:nvSpPr>
          <p:cNvPr id="12" name="文本占位符 11"/>
          <p:cNvSpPr>
            <a:spLocks noGrp="1"/>
          </p:cNvSpPr>
          <p:nvPr>
            <p:ph type="body" sz="quarter" idx="3"/>
          </p:nvPr>
        </p:nvSpPr>
        <p:spPr/>
        <p:txBody>
          <a:bodyPr/>
          <a:lstStyle/>
          <a:p>
            <a:r>
              <a:rPr lang="zh-CN" altLang="en-US" dirty="0"/>
              <a:t>坞壁</a:t>
            </a:r>
          </a:p>
        </p:txBody>
      </p:sp>
      <p:sp>
        <p:nvSpPr>
          <p:cNvPr id="25" name="内容占位符 24"/>
          <p:cNvSpPr>
            <a:spLocks noGrp="1"/>
          </p:cNvSpPr>
          <p:nvPr>
            <p:ph sz="quarter" idx="4"/>
          </p:nvPr>
        </p:nvSpPr>
        <p:spPr/>
        <p:txBody>
          <a:bodyPr>
            <a:normAutofit/>
          </a:bodyPr>
          <a:lstStyle/>
          <a:p>
            <a:r>
              <a:rPr lang="zh-CN" altLang="en-US" sz="2400" dirty="0"/>
              <a:t>坞堡，又称坞壁，是一种民间防卫性建筑，源自汉武帝时期的塞外列城，普及大约形成王莽天凤年间，当时北方大饥，社会动荡不安。富豪之家为求自保，纷纷构筑坞堡营壁</a:t>
            </a:r>
            <a:endParaRPr lang="en-US" altLang="zh-CN" sz="2400" dirty="0"/>
          </a:p>
          <a:p>
            <a:r>
              <a:rPr lang="zh-CN" altLang="en-US" sz="2400" dirty="0"/>
              <a:t>坞壁伴随庄园经济的诞生而出现，并在魏晋南北朝时期到达巅峰。而后随着中央集权的不断加强，坞壁渐渐地消失</a:t>
            </a:r>
          </a:p>
        </p:txBody>
      </p:sp>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1112233" y="2093119"/>
            <a:ext cx="4612895" cy="4508500"/>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874" y="2093118"/>
            <a:ext cx="4612893" cy="4396369"/>
          </a:xfrm>
          <a:prstGeom prst="rect">
            <a:avLst/>
          </a:prstGeom>
        </p:spPr>
      </p:pic>
      <p:grpSp>
        <p:nvGrpSpPr>
          <p:cNvPr id="13" name="组合 12"/>
          <p:cNvGrpSpPr/>
          <p:nvPr/>
        </p:nvGrpSpPr>
        <p:grpSpPr>
          <a:xfrm>
            <a:off x="315157" y="6414116"/>
            <a:ext cx="520734" cy="221942"/>
            <a:chOff x="315157" y="6414116"/>
            <a:chExt cx="520734" cy="221942"/>
          </a:xfrm>
        </p:grpSpPr>
        <p:sp>
          <p:nvSpPr>
            <p:cNvPr id="14" name="动作按钮: 后退或前一项 13">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动作按钮: 前进或下一项 14">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矩形 15"/>
          <p:cNvSpPr/>
          <p:nvPr/>
        </p:nvSpPr>
        <p:spPr>
          <a:xfrm>
            <a:off x="-1" y="5"/>
            <a:ext cx="12192000" cy="685799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1366" b="71831"/>
          <a:stretch>
            <a:fillRect/>
          </a:stretch>
        </p:blipFill>
        <p:spPr>
          <a:xfrm>
            <a:off x="587180" y="2320458"/>
            <a:ext cx="10820789" cy="3361250"/>
          </a:xfrm>
          <a:prstGeom prst="rect">
            <a:avLst/>
          </a:prstGeom>
        </p:spPr>
      </p:pic>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3881" y="0"/>
            <a:ext cx="7044237"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childTnLst>
              </p:cTn>
              <p:nextCondLst>
                <p:cond evt="onClick" delay="0">
                  <p:tgtEl>
                    <p:spTgt spid="28"/>
                  </p:tgtEl>
                </p:cond>
              </p:nextCondLst>
            </p:seq>
            <p:seq concurrent="1" nextAc="seek">
              <p:cTn id="10" restart="whenNotActive" fill="hold" evtFilter="cancelBubble" nodeType="interactiveSeq">
                <p:stCondLst>
                  <p:cond evt="onClick" delay="0">
                    <p:tgtEl>
                      <p:spTgt spid="30"/>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3" nodeType="after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19" restart="whenNotActive" fill="hold" evtFilter="cancelBubble" nodeType="interactiveSeq">
                <p:stCondLst>
                  <p:cond evt="onClick" delay="0">
                    <p:tgtEl>
                      <p:spTgt spid="31"/>
                    </p:tgtEl>
                  </p:cond>
                </p:stCondLst>
                <p:endSync evt="end" delay="0">
                  <p:rtn val="all"/>
                </p:endSync>
                <p:childTnLst>
                  <p:par>
                    <p:cTn id="20" fill="hold">
                      <p:stCondLst>
                        <p:cond delay="0"/>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nextCondLst>
                <p:cond evt="onClick" delay="0">
                  <p:tgtEl>
                    <p:spTgt spid="31"/>
                  </p:tgtEl>
                </p:cond>
              </p:nextCondLst>
            </p:seq>
            <p:seq concurrent="1" nextAc="seek">
              <p:cTn id="27" restart="whenNotActive" fill="hold" evtFilter="cancelBubble" nodeType="interactiveSeq">
                <p:stCondLst>
                  <p:cond evt="onClick" delay="0">
                    <p:tgtEl>
                      <p:spTgt spid="33"/>
                    </p:tgtEl>
                  </p:cond>
                </p:stCondLst>
                <p:endSync evt="end" delay="0">
                  <p:rtn val="all"/>
                </p:endSync>
                <p:childTnLst>
                  <p:par>
                    <p:cTn id="28" fill="hold">
                      <p:stCondLst>
                        <p:cond delay="0"/>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par>
                          <p:cTn id="33" fill="hold">
                            <p:stCondLst>
                              <p:cond delay="500"/>
                            </p:stCondLst>
                            <p:childTnLst>
                              <p:par>
                                <p:cTn id="34" presetID="1" presetClass="exit" presetSubtype="0" fill="hold" grpId="2" nodeType="afterEffect">
                                  <p:stCondLst>
                                    <p:cond delay="0"/>
                                  </p:stCondLst>
                                  <p:childTnLst>
                                    <p:set>
                                      <p:cBhvr>
                                        <p:cTn id="35" dur="1" fill="hold">
                                          <p:stCondLst>
                                            <p:cond delay="0"/>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33"/>
                  </p:tgtEl>
                </p:cond>
              </p:nextCondLst>
            </p:seq>
            <p:seq concurrent="1" nextAc="seek">
              <p:cTn id="36" restart="whenNotActive" fill="hold" evtFilter="cancelBubble" nodeType="interactiveSeq">
                <p:stCondLst>
                  <p:cond evt="onClick" delay="0">
                    <p:tgtEl>
                      <p:spTgt spid="8"/>
                    </p:tgtEl>
                  </p:cond>
                </p:stCondLst>
                <p:endSync evt="end" delay="0">
                  <p:rtn val="all"/>
                </p:endSync>
                <p:childTnLst>
                  <p:par>
                    <p:cTn id="37" fill="hold">
                      <p:stCondLst>
                        <p:cond delay="0"/>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48" restart="whenNotActive" fill="hold" evtFilter="cancelBubble" nodeType="interactiveSeq">
                <p:stCondLst>
                  <p:cond evt="onClick" delay="0">
                    <p:tgtEl>
                      <p:spTgt spid="12"/>
                    </p:tgtEl>
                  </p:cond>
                </p:stCondLst>
                <p:endSync evt="end" delay="0">
                  <p:rtn val="all"/>
                </p:endSync>
                <p:childTnLst>
                  <p:par>
                    <p:cTn id="49" fill="hold">
                      <p:stCondLst>
                        <p:cond delay="0"/>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6" grpId="0" animBg="1"/>
      <p:bldP spid="16" grpId="1" animBg="1"/>
      <p:bldP spid="16" grpId="2" animBg="1"/>
      <p:bldP spid="16"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古早时代的中国建筑</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秦汉民居与礼制建筑</a:t>
            </a:r>
            <a:endParaRPr lang="zh-CN" altLang="en-US" dirty="0">
              <a:latin typeface="华文中宋" panose="02010600040101010101" pitchFamily="2" charset="-122"/>
              <a:ea typeface="华文中宋" panose="02010600040101010101" pitchFamily="2" charset="-122"/>
            </a:endParaRPr>
          </a:p>
        </p:txBody>
      </p:sp>
      <p:sp>
        <p:nvSpPr>
          <p:cNvPr id="8" name="文本占位符 7"/>
          <p:cNvSpPr>
            <a:spLocks noGrp="1"/>
          </p:cNvSpPr>
          <p:nvPr>
            <p:ph type="body" idx="1"/>
          </p:nvPr>
        </p:nvSpPr>
        <p:spPr/>
        <p:txBody>
          <a:bodyPr/>
          <a:lstStyle/>
          <a:p>
            <a:r>
              <a:rPr lang="zh-CN" altLang="en-US" dirty="0"/>
              <a:t>广州汉墓出土的陶屋</a:t>
            </a:r>
          </a:p>
        </p:txBody>
      </p:sp>
      <p:sp>
        <p:nvSpPr>
          <p:cNvPr id="12" name="文本占位符 11"/>
          <p:cNvSpPr>
            <a:spLocks noGrp="1"/>
          </p:cNvSpPr>
          <p:nvPr>
            <p:ph type="body" sz="quarter" idx="3"/>
          </p:nvPr>
        </p:nvSpPr>
        <p:spPr/>
        <p:txBody>
          <a:bodyPr/>
          <a:lstStyle/>
          <a:p>
            <a:r>
              <a:rPr lang="zh-CN" altLang="en-US" dirty="0"/>
              <a:t>汉代礼制建筑</a:t>
            </a:r>
          </a:p>
        </p:txBody>
      </p:sp>
      <p:pic>
        <p:nvPicPr>
          <p:cNvPr id="9" name="内容占位符 8"/>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9853" t="8149" r="11401" b="51614"/>
          <a:stretch>
            <a:fillRect/>
          </a:stretch>
        </p:blipFill>
        <p:spPr>
          <a:xfrm>
            <a:off x="1135118" y="2505075"/>
            <a:ext cx="4567125" cy="3684588"/>
          </a:xfrm>
        </p:spPr>
      </p:pic>
      <p:pic>
        <p:nvPicPr>
          <p:cNvPr id="21" name="内容占位符 20"/>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880064" y="2505075"/>
            <a:ext cx="3767459" cy="3684588"/>
          </a:xfrm>
        </p:spPr>
      </p:pic>
      <p:sp>
        <p:nvSpPr>
          <p:cNvPr id="24" name="文本框 23"/>
          <p:cNvSpPr txBox="1"/>
          <p:nvPr/>
        </p:nvSpPr>
        <p:spPr>
          <a:xfrm>
            <a:off x="9334343" y="5928053"/>
            <a:ext cx="1313180" cy="261610"/>
          </a:xfrm>
          <a:prstGeom prst="rect">
            <a:avLst/>
          </a:prstGeom>
          <a:solidFill>
            <a:srgbClr val="4472C4"/>
          </a:solidFill>
          <a:ln>
            <a:noFill/>
          </a:ln>
        </p:spPr>
        <p:txBody>
          <a:bodyPr wrap="none" rtlCol="0">
            <a:spAutoFit/>
          </a:bodyPr>
          <a:lstStyle/>
          <a:p>
            <a:r>
              <a:rPr lang="zh-CN" altLang="en-US" sz="1100" dirty="0">
                <a:solidFill>
                  <a:schemeClr val="bg1"/>
                </a:solidFill>
              </a:rPr>
              <a:t>点击查看高清大图</a:t>
            </a:r>
          </a:p>
        </p:txBody>
      </p:sp>
      <p:grpSp>
        <p:nvGrpSpPr>
          <p:cNvPr id="10" name="组合 9"/>
          <p:cNvGrpSpPr/>
          <p:nvPr/>
        </p:nvGrpSpPr>
        <p:grpSpPr>
          <a:xfrm>
            <a:off x="315157" y="6414116"/>
            <a:ext cx="520734" cy="221942"/>
            <a:chOff x="315157" y="6414116"/>
            <a:chExt cx="520734" cy="221942"/>
          </a:xfrm>
        </p:grpSpPr>
        <p:sp>
          <p:nvSpPr>
            <p:cNvPr id="11" name="动作按钮: 后退或前一项 10">
              <a:hlinkClick r:id="" action="ppaction://hlinkshowjump?jump=previousslide" highlightClick="1"/>
            </p:cNvPr>
            <p:cNvSpPr/>
            <p:nvPr/>
          </p:nvSpPr>
          <p:spPr>
            <a:xfrm>
              <a:off x="315157" y="6414116"/>
              <a:ext cx="221942" cy="221942"/>
            </a:xfrm>
            <a:prstGeom prst="actionButtonBackPrevious">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动作按钮: 前进或下一项 12">
              <a:hlinkClick r:id="" action="ppaction://hlinkshowjump?jump=nextslide" highlightClick="1"/>
            </p:cNvPr>
            <p:cNvSpPr/>
            <p:nvPr/>
          </p:nvSpPr>
          <p:spPr>
            <a:xfrm>
              <a:off x="613949" y="6414116"/>
              <a:ext cx="221942" cy="221942"/>
            </a:xfrm>
            <a:prstGeom prst="actionButtonForwardNext">
              <a:avLst/>
            </a:prstGeom>
            <a:solidFill>
              <a:srgbClr val="D4D9EC"/>
            </a:solidFill>
            <a:ln>
              <a:noFill/>
            </a:ln>
            <a:scene3d>
              <a:camera prst="orthographicFront"/>
              <a:lightRig rig="threePt" dir="t"/>
            </a:scene3d>
            <a:sp3d>
              <a:bevelT w="8255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矩形 13"/>
          <p:cNvSpPr/>
          <p:nvPr/>
        </p:nvSpPr>
        <p:spPr>
          <a:xfrm>
            <a:off x="0" y="5"/>
            <a:ext cx="12192000" cy="685799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9877" y="0"/>
            <a:ext cx="7012246" cy="6858000"/>
          </a:xfrm>
          <a:prstGeom prst="rect">
            <a:avLst/>
          </a:prstGeom>
        </p:spPr>
      </p:pic>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l="41439" t="48403" r="12761" b="8479"/>
          <a:stretch>
            <a:fillRect/>
          </a:stretch>
        </p:blipFill>
        <p:spPr>
          <a:xfrm>
            <a:off x="2370153" y="360934"/>
            <a:ext cx="6664180" cy="613194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10" restart="whenNotActive" fill="hold" evtFilter="cancelBubble" nodeType="interactiveSeq">
                <p:stCondLst>
                  <p:cond evt="onClick" delay="0">
                    <p:tgtEl>
                      <p:spTgt spid="19"/>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3" nodeType="after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19" restart="whenNotActive" fill="hold" evtFilter="cancelBubble" nodeType="interactiveSeq">
                <p:stCondLst>
                  <p:cond evt="onClick" delay="0">
                    <p:tgtEl>
                      <p:spTgt spid="24"/>
                    </p:tgtEl>
                  </p:cond>
                </p:stCondLst>
                <p:endSync evt="end" delay="0">
                  <p:rtn val="all"/>
                </p:endSync>
                <p:childTnLst>
                  <p:par>
                    <p:cTn id="20" fill="hold">
                      <p:stCondLst>
                        <p:cond delay="0"/>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 presetClass="entr"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nextCondLst>
                <p:cond evt="onClick" delay="0">
                  <p:tgtEl>
                    <p:spTgt spid="24"/>
                  </p:tgtEl>
                </p:cond>
              </p:nextCondLst>
            </p:seq>
            <p:seq concurrent="1" nextAc="seek">
              <p:cTn id="27" restart="whenNotActive" fill="hold" evtFilter="cancelBubble" nodeType="interactiveSeq">
                <p:stCondLst>
                  <p:cond evt="onClick" delay="0">
                    <p:tgtEl>
                      <p:spTgt spid="23"/>
                    </p:tgtEl>
                  </p:cond>
                </p:stCondLst>
                <p:endSync evt="end" delay="0">
                  <p:rtn val="all"/>
                </p:endSync>
                <p:childTnLst>
                  <p:par>
                    <p:cTn id="28" fill="hold">
                      <p:stCondLst>
                        <p:cond delay="0"/>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par>
                          <p:cTn id="33" fill="hold">
                            <p:stCondLst>
                              <p:cond delay="500"/>
                            </p:stCondLst>
                            <p:childTnLst>
                              <p:par>
                                <p:cTn id="34" presetID="1" presetClass="exit" presetSubtype="0" fill="hold" grpId="2" nodeType="afterEffect">
                                  <p:stCondLst>
                                    <p:cond delay="0"/>
                                  </p:stCondLst>
                                  <p:childTnLst>
                                    <p:set>
                                      <p:cBhvr>
                                        <p:cTn id="35" dur="1" fill="hold">
                                          <p:stCondLst>
                                            <p:cond delay="0"/>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3"/>
                  </p:tgtEl>
                </p:cond>
              </p:nextCondLst>
            </p:seq>
          </p:childTnLst>
        </p:cTn>
      </p:par>
    </p:tnLst>
    <p:bldLst>
      <p:bldP spid="14" grpId="0" animBg="1"/>
      <p:bldP spid="14" grpId="1" animBg="1"/>
      <p:bldP spid="14" grpId="2" animBg="1"/>
      <p:bldP spid="14" grpId="3"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3179</Words>
  <Application>Microsoft Office PowerPoint</Application>
  <PresentationFormat>宽屏</PresentationFormat>
  <Paragraphs>199</Paragraphs>
  <Slides>32</Slides>
  <Notes>7</Notes>
  <HiddenSlides>3</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等线</vt:lpstr>
      <vt:lpstr>等线 Light</vt:lpstr>
      <vt:lpstr>仿宋</vt:lpstr>
      <vt:lpstr>黑体</vt:lpstr>
      <vt:lpstr>华文中宋</vt:lpstr>
      <vt:lpstr>宋体</vt:lpstr>
      <vt:lpstr>新宋体</vt:lpstr>
      <vt:lpstr>Arial</vt:lpstr>
      <vt:lpstr>Georgia</vt:lpstr>
      <vt:lpstr>Office 主题​​</vt:lpstr>
      <vt:lpstr>中国部分古建筑鉴赏</vt:lpstr>
      <vt:lpstr>“中国的建筑是一种高度“有机”的结构。它完全是中国土生土长的东西：孕育并发祥于遥远的史前时期；“发育”于汉代；成熟并逞其豪劲于唐代；臻于完美醇和于宋代；然后于明代初叶开始显出衰老羁直之象。”</vt:lpstr>
      <vt:lpstr>中国建筑萌芽期</vt:lpstr>
      <vt:lpstr>原始时代的中国建筑——建筑溯源</vt:lpstr>
      <vt:lpstr>原始时代的中国建筑——巢居与穴居</vt:lpstr>
      <vt:lpstr>古早时代的中国建筑——商与西周</vt:lpstr>
      <vt:lpstr>古早时代的中国建筑——商与西周</vt:lpstr>
      <vt:lpstr>古早时代的中国建筑——秦汉的两种新兴建筑形式</vt:lpstr>
      <vt:lpstr>古早时代的中国建筑——秦汉民居与礼制建筑</vt:lpstr>
      <vt:lpstr>古早时代的中国建筑——汉代城阙</vt:lpstr>
      <vt:lpstr>现存中国建筑的演化关系</vt:lpstr>
      <vt:lpstr>中国建筑的术书——法式与则例</vt:lpstr>
      <vt:lpstr>中国建筑的术书——法式与则例</vt:lpstr>
      <vt:lpstr>中国建筑成熟期</vt:lpstr>
      <vt:lpstr>豪劲时期的中国建筑——唐构拾遗</vt:lpstr>
      <vt:lpstr>豪劲时期的中国建筑——唐构拾遗</vt:lpstr>
      <vt:lpstr>豪劲时期的中国建筑——唐构拾遗</vt:lpstr>
      <vt:lpstr>中国古代木造建筑营造技艺——斗拱</vt:lpstr>
      <vt:lpstr>豪劲时期的中国建筑——辽国遗风</vt:lpstr>
      <vt:lpstr>豪劲时期的中国建筑——辽国遗风</vt:lpstr>
      <vt:lpstr>豪劲时期的中国建筑——辽国遗风</vt:lpstr>
      <vt:lpstr>豪劲时期的中国建筑——辽国遗风</vt:lpstr>
      <vt:lpstr>中国建筑完善期</vt:lpstr>
      <vt:lpstr>醇和时期的中国建筑——宋金揽胜</vt:lpstr>
      <vt:lpstr>醇和时期的中国建筑——宋金揽胜</vt:lpstr>
      <vt:lpstr>醇和时期的中国建筑——宋金揽胜</vt:lpstr>
      <vt:lpstr>醇和时期的中国建筑——蒙元先声</vt:lpstr>
      <vt:lpstr>醇和时期的中国建筑——蒙元先声</vt:lpstr>
      <vt:lpstr>中国建筑停滞期</vt:lpstr>
      <vt:lpstr>羁直时期的中国建筑——明清撷英</vt:lpstr>
      <vt:lpstr>羁直时期的中国建筑——明清撷英</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古建筑的发展历程</dc:title>
  <dc:creator>Administrator</dc:creator>
  <cp:lastModifiedBy>workspace</cp:lastModifiedBy>
  <cp:revision>118</cp:revision>
  <dcterms:created xsi:type="dcterms:W3CDTF">2020-12-29T01:42:00Z</dcterms:created>
  <dcterms:modified xsi:type="dcterms:W3CDTF">2024-10-27T12:31:43Z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DAE68710FC0D4EFCB1183B822155C751</vt:lpwstr>
  </property>
  <property fmtid="{D5CDD505-2E9C-101B-9397-08002B2CF9AE}" pid="3" name="KSOProductBuildVer">
    <vt:lpwstr>2052-11.1.0.11045</vt:lpwstr>
  </property>
</Properties>
</file>